
<file path=[Content_Types].xml><?xml version="1.0" encoding="utf-8"?>
<Types xmlns="http://schemas.openxmlformats.org/package/2006/content-types">
  <Default Extension="xml" ContentType="application/xml"/>
  <Default Extension="jpeg" ContentType="image/jpeg"/>
  <Default Extension="png" ContentType="image/png"/>
  <Default Extension="mp4" ContentType="video/mp4"/>
  <Default Extension="rels" ContentType="application/vnd.openxmlformats-package.relationships+xml"/>
  <Override PartName="/customXml/itemProps17.xml" ContentType="application/vnd.openxmlformats-officedocument.customXmlProperties+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84" r:id="rId3"/>
    <p:sldId id="269" r:id="rId4"/>
    <p:sldId id="271" r:id="rId6"/>
    <p:sldId id="263" r:id="rId7"/>
    <p:sldId id="256" r:id="rId8"/>
    <p:sldId id="258" r:id="rId9"/>
    <p:sldId id="259" r:id="rId10"/>
    <p:sldId id="260" r:id="rId11"/>
    <p:sldId id="261" r:id="rId12"/>
    <p:sldId id="264" r:id="rId13"/>
    <p:sldId id="262" r:id="rId14"/>
    <p:sldId id="266" r:id="rId15"/>
    <p:sldId id="267" r:id="rId16"/>
    <p:sldId id="268" r:id="rId17"/>
    <p:sldId id="270" r:id="rId1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showGuides="1">
      <p:cViewPr varScale="1">
        <p:scale>
          <a:sx n="116" d="100"/>
          <a:sy n="116" d="100"/>
        </p:scale>
        <p:origin x="336" y="108"/>
      </p:cViewPr>
      <p:guideLst>
        <p:guide orient="horz" pos="2159"/>
        <p:guide pos="382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 Type="http://schemas.openxmlformats.org/officeDocument/2006/relationships/slide" Target="slides/slide1.xml"/><Relationship Id="rId23" Type="http://schemas.openxmlformats.org/officeDocument/2006/relationships/customXml" Target="../customXml/item1.xml"/><Relationship Id="rId22" Type="http://schemas.openxmlformats.org/officeDocument/2006/relationships/customXmlProps" Target="../customXml/itemProps17.xml"/><Relationship Id="rId21" Type="http://schemas.openxmlformats.org/officeDocument/2006/relationships/tableStyles" Target="tableStyles.xml"/><Relationship Id="rId20" Type="http://schemas.openxmlformats.org/officeDocument/2006/relationships/viewProps" Target="viewProps.xml"/><Relationship Id="rId2" Type="http://schemas.openxmlformats.org/officeDocument/2006/relationships/theme" Target="theme/theme1.xml"/><Relationship Id="rId19" Type="http://schemas.openxmlformats.org/officeDocument/2006/relationships/presProps" Target="presProps.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pic>
        <p:nvPicPr>
          <p:cNvPr id="5124" name="图片 6" descr="logo横版 png"/>
          <p:cNvPicPr>
            <a:picLocks noChangeAspect="1"/>
          </p:cNvPicPr>
          <p:nvPr userDrawn="1"/>
        </p:nvPicPr>
        <p:blipFill>
          <a:blip r:embed="rId12"/>
          <a:stretch>
            <a:fillRect/>
          </a:stretch>
        </p:blipFill>
        <p:spPr>
          <a:xfrm>
            <a:off x="11477625" y="82550"/>
            <a:ext cx="608013" cy="642938"/>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1.xml"/><Relationship Id="rId2" Type="http://schemas.openxmlformats.org/officeDocument/2006/relationships/image" Target="../media/image3.jpe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2.xml"/><Relationship Id="rId4" Type="http://schemas.openxmlformats.org/officeDocument/2006/relationships/image" Target="../media/image19.png"/><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image" Target="../media/image6.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xml"/><Relationship Id="rId2" Type="http://schemas.openxmlformats.org/officeDocument/2006/relationships/tags" Target="../tags/tag16.xml"/><Relationship Id="rId1" Type="http://schemas.openxmlformats.org/officeDocument/2006/relationships/image" Target="../media/image6.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0.png"/><Relationship Id="rId2" Type="http://schemas.microsoft.com/office/2007/relationships/media" Target="../media/media2.mp4"/><Relationship Id="rId1" Type="http://schemas.openxmlformats.org/officeDocument/2006/relationships/video" Target="../media/media2.mp4"/></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1.jpeg"/></Relationships>
</file>

<file path=ppt/slides/_rels/slide2.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6.xml"/><Relationship Id="rId7" Type="http://schemas.openxmlformats.org/officeDocument/2006/relationships/tags" Target="../tags/tag5.xml"/><Relationship Id="rId6" Type="http://schemas.openxmlformats.org/officeDocument/2006/relationships/image" Target="../media/image1.jpeg"/><Relationship Id="rId5" Type="http://schemas.openxmlformats.org/officeDocument/2006/relationships/image" Target="../media/image5.png"/><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image" Target="../media/image4.png"/><Relationship Id="rId1" Type="http://schemas.openxmlformats.org/officeDocument/2006/relationships/tags" Target="../tags/tag2.xml"/></Relationships>
</file>

<file path=ppt/slides/_rels/slide3.xml.rels><?xml version="1.0" encoding="UTF-8" standalone="yes"?>
<Relationships xmlns="http://schemas.openxmlformats.org/package/2006/relationships"><Relationship Id="rId7" Type="http://schemas.openxmlformats.org/officeDocument/2006/relationships/slideLayout" Target="../slideLayouts/slideLayout6.xml"/><Relationship Id="rId6" Type="http://schemas.openxmlformats.org/officeDocument/2006/relationships/tags" Target="../tags/tag6.xml"/><Relationship Id="rId5" Type="http://schemas.openxmlformats.org/officeDocument/2006/relationships/image" Target="../media/image1.jpeg"/><Relationship Id="rId4" Type="http://schemas.openxmlformats.org/officeDocument/2006/relationships/image" Target="../media/image7.png"/><Relationship Id="rId3" Type="http://schemas.microsoft.com/office/2007/relationships/media" Target="../media/media1.mp4"/><Relationship Id="rId2" Type="http://schemas.openxmlformats.org/officeDocument/2006/relationships/video" Target="../media/media1.mp4"/><Relationship Id="rId1" Type="http://schemas.openxmlformats.org/officeDocument/2006/relationships/image" Target="../media/image6.png"/></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0.png"/><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6.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6.png"/></Relationships>
</file>

<file path=ppt/slides/_rels/slide7.xml.rels><?xml version="1.0" encoding="UTF-8" standalone="yes"?>
<Relationships xmlns="http://schemas.openxmlformats.org/package/2006/relationships"><Relationship Id="rId9" Type="http://schemas.openxmlformats.org/officeDocument/2006/relationships/tags" Target="../tags/tag13.xml"/><Relationship Id="rId8" Type="http://schemas.openxmlformats.org/officeDocument/2006/relationships/tags" Target="../tags/tag12.xml"/><Relationship Id="rId7" Type="http://schemas.openxmlformats.org/officeDocument/2006/relationships/tags" Target="../tags/tag11.xml"/><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image" Target="../media/image13.png"/><Relationship Id="rId13" Type="http://schemas.openxmlformats.org/officeDocument/2006/relationships/slideLayout" Target="../slideLayouts/slideLayout1.xml"/><Relationship Id="rId12" Type="http://schemas.openxmlformats.org/officeDocument/2006/relationships/image" Target="../media/image12.png"/><Relationship Id="rId11" Type="http://schemas.openxmlformats.org/officeDocument/2006/relationships/tags" Target="../tags/tag15.xml"/><Relationship Id="rId10" Type="http://schemas.openxmlformats.org/officeDocument/2006/relationships/tags" Target="../tags/tag14.xml"/><Relationship Id="rId1" Type="http://schemas.openxmlformats.org/officeDocument/2006/relationships/image" Target="../media/image6.pn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2.png"/><Relationship Id="rId2" Type="http://schemas.openxmlformats.org/officeDocument/2006/relationships/image" Target="../media/image14.png"/><Relationship Id="rId1" Type="http://schemas.openxmlformats.org/officeDocument/2006/relationships/image" Target="../media/image6.pn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矩形 1"/>
          <p:cNvSpPr/>
          <p:nvPr/>
        </p:nvSpPr>
        <p:spPr>
          <a:xfrm>
            <a:off x="762000" y="1246188"/>
            <a:ext cx="6538913" cy="5016500"/>
          </a:xfrm>
          <a:prstGeom prst="rect">
            <a:avLst/>
          </a:prstGeom>
          <a:noFill/>
          <a:ln w="9525">
            <a:noFill/>
          </a:ln>
        </p:spPr>
        <p:txBody>
          <a:bodyPr wrap="square" anchor="t">
            <a:spAutoFit/>
          </a:bodyPr>
          <a:p>
            <a:r>
              <a:rPr lang="zh-CN" altLang="en-US" sz="4000" b="1">
                <a:solidFill>
                  <a:srgbClr val="FF0000"/>
                </a:solidFill>
                <a:latin typeface="HelveticaNeue" pitchFamily="2" charset="0"/>
                <a:ea typeface="宋体" panose="02010600030101010101" pitchFamily="2" charset="-122"/>
              </a:rPr>
              <a:t>感恩遇见，相互成就，本课件资料仅供您个人参考、教学使用，严禁自行在网络传播，违者依知识产权法追究法律责任。</a:t>
            </a:r>
            <a:endParaRPr lang="en-US" altLang="zh-CN" sz="4000" b="1">
              <a:solidFill>
                <a:srgbClr val="FF0000"/>
              </a:solidFill>
              <a:latin typeface="HelveticaNeue" pitchFamily="2" charset="0"/>
              <a:ea typeface="宋体" panose="02010600030101010101" pitchFamily="2" charset="-122"/>
            </a:endParaRPr>
          </a:p>
          <a:p>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更多教学资源请关注</a:t>
            </a:r>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公众号：溯恩英语</a:t>
            </a:r>
            <a:endParaRPr lang="zh-CN" altLang="en-US" sz="4000" b="1">
              <a:solidFill>
                <a:srgbClr val="FF0000"/>
              </a:solidFill>
              <a:latin typeface="HelveticaNeue" pitchFamily="2" charset="0"/>
              <a:ea typeface="宋体" panose="02010600030101010101" pitchFamily="2" charset="-122"/>
            </a:endParaRPr>
          </a:p>
        </p:txBody>
      </p:sp>
      <p:sp>
        <p:nvSpPr>
          <p:cNvPr id="5122" name="矩形 3"/>
          <p:cNvSpPr/>
          <p:nvPr/>
        </p:nvSpPr>
        <p:spPr>
          <a:xfrm>
            <a:off x="7835900" y="2009775"/>
            <a:ext cx="3603625" cy="708025"/>
          </a:xfrm>
          <a:prstGeom prst="rect">
            <a:avLst/>
          </a:prstGeom>
          <a:noFill/>
          <a:ln w="9525">
            <a:noFill/>
          </a:ln>
        </p:spPr>
        <p:txBody>
          <a:bodyPr wrap="square" anchor="t">
            <a:spAutoFit/>
          </a:bodyPr>
          <a:p>
            <a:r>
              <a:rPr lang="zh-CN" altLang="en-US" sz="4000" b="1">
                <a:latin typeface="华文新魏" panose="02010800040101010101" pitchFamily="2" charset="-122"/>
                <a:ea typeface="宋体" panose="02010600030101010101" pitchFamily="2" charset="-122"/>
              </a:rPr>
              <a:t>知识产权声明</a:t>
            </a:r>
            <a:endParaRPr lang="zh-CN" altLang="en-US" sz="4000" b="1">
              <a:latin typeface="华文新魏" panose="02010800040101010101" pitchFamily="2" charset="-122"/>
              <a:ea typeface="宋体" panose="02010600030101010101" pitchFamily="2" charset="-122"/>
            </a:endParaRPr>
          </a:p>
        </p:txBody>
      </p:sp>
      <p:pic>
        <p:nvPicPr>
          <p:cNvPr id="5123" name="图片 11" descr="水印"/>
          <p:cNvPicPr>
            <a:picLocks noChangeAspect="1"/>
          </p:cNvPicPr>
          <p:nvPr/>
        </p:nvPicPr>
        <p:blipFill>
          <a:blip r:embed="rId1"/>
          <a:stretch>
            <a:fillRect/>
          </a:stretch>
        </p:blipFill>
        <p:spPr>
          <a:xfrm>
            <a:off x="7186613" y="63500"/>
            <a:ext cx="4902200" cy="1587500"/>
          </a:xfrm>
          <a:prstGeom prst="rect">
            <a:avLst/>
          </a:prstGeom>
          <a:noFill/>
          <a:ln w="9525">
            <a:noFill/>
          </a:ln>
        </p:spPr>
      </p:pic>
      <p:pic>
        <p:nvPicPr>
          <p:cNvPr id="5125" name="图片 1" descr="qrcode_for_gh_3a435f224ccf_1280"/>
          <p:cNvPicPr>
            <a:picLocks noChangeAspect="1"/>
          </p:cNvPicPr>
          <p:nvPr/>
        </p:nvPicPr>
        <p:blipFill>
          <a:blip r:embed="rId2"/>
          <a:stretch>
            <a:fillRect/>
          </a:stretch>
        </p:blipFill>
        <p:spPr>
          <a:xfrm>
            <a:off x="7927975" y="2717800"/>
            <a:ext cx="3109913" cy="3108325"/>
          </a:xfrm>
          <a:prstGeom prst="rect">
            <a:avLst/>
          </a:prstGeom>
          <a:noFill/>
          <a:ln w="9525">
            <a:noFill/>
          </a:ln>
        </p:spPr>
      </p:pic>
    </p:spTree>
    <p:custDataLst>
      <p:tags r:id="rId3"/>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2" name="图片 31"/>
          <p:cNvPicPr>
            <a:picLocks noChangeAspect="1"/>
          </p:cNvPicPr>
          <p:nvPr/>
        </p:nvPicPr>
        <p:blipFill>
          <a:blip r:embed="rId1">
            <a:alphaModFix amt="20000"/>
          </a:blip>
          <a:stretch>
            <a:fillRect/>
          </a:stretch>
        </p:blipFill>
        <p:spPr>
          <a:xfrm>
            <a:off x="0" y="0"/>
            <a:ext cx="12192000" cy="6857365"/>
          </a:xfrm>
          <a:prstGeom prst="rect">
            <a:avLst/>
          </a:prstGeom>
        </p:spPr>
      </p:pic>
      <p:sp>
        <p:nvSpPr>
          <p:cNvPr id="6" name="文本框 5"/>
          <p:cNvSpPr txBox="1"/>
          <p:nvPr/>
        </p:nvSpPr>
        <p:spPr>
          <a:xfrm>
            <a:off x="829310" y="474980"/>
            <a:ext cx="10998200" cy="521970"/>
          </a:xfrm>
          <a:prstGeom prst="rect">
            <a:avLst/>
          </a:prstGeom>
          <a:noFill/>
        </p:spPr>
        <p:txBody>
          <a:bodyPr wrap="square" rtlCol="0">
            <a:spAutoFit/>
          </a:bodyPr>
          <a:p>
            <a:r>
              <a:rPr lang="en-US" altLang="zh-CN" sz="2800" b="1">
                <a:sym typeface="+mn-ea"/>
              </a:rPr>
              <a:t>Is the following one </a:t>
            </a:r>
            <a:r>
              <a:rPr lang="en-US" altLang="zh-CN" sz="2800" b="1">
                <a:solidFill>
                  <a:srgbClr val="FF0000"/>
                </a:solidFill>
                <a:sym typeface="+mn-ea"/>
              </a:rPr>
              <a:t>an effective appeal </a:t>
            </a:r>
            <a:r>
              <a:rPr lang="en-US" altLang="zh-CN" sz="2800" b="1">
                <a:sym typeface="+mn-ea"/>
              </a:rPr>
              <a:t> for a school newspaper article?</a:t>
            </a:r>
            <a:endParaRPr lang="en-US" altLang="zh-CN" sz="2800" b="1"/>
          </a:p>
        </p:txBody>
      </p:sp>
      <p:sp>
        <p:nvSpPr>
          <p:cNvPr id="15" name="文本框 14"/>
          <p:cNvSpPr txBox="1"/>
          <p:nvPr/>
        </p:nvSpPr>
        <p:spPr>
          <a:xfrm>
            <a:off x="264160" y="1277620"/>
            <a:ext cx="3341370" cy="4279900"/>
          </a:xfrm>
          <a:prstGeom prst="rect">
            <a:avLst/>
          </a:prstGeom>
          <a:solidFill>
            <a:schemeClr val="accent5">
              <a:lumMod val="20000"/>
              <a:lumOff val="80000"/>
            </a:schemeClr>
          </a:solidFill>
        </p:spPr>
        <p:txBody>
          <a:bodyPr wrap="square">
            <a:noAutofit/>
          </a:bodyPr>
          <a:p>
            <a:pPr marL="0" indent="0" algn="l">
              <a:lnSpc>
                <a:spcPct val="150000"/>
              </a:lnSpc>
            </a:pPr>
            <a:r>
              <a:rPr lang="en-US" altLang="zh-CN" sz="2000" b="1" i="0">
                <a:solidFill>
                  <a:srgbClr val="FF0000"/>
                </a:solidFill>
                <a:latin typeface="Times New Roman" panose="02020603050405020304" charset="0"/>
                <a:ea typeface="quote-cjk-patch"/>
                <a:cs typeface="Times New Roman" panose="02020603050405020304" charset="0"/>
              </a:rPr>
              <a:t>We must raise our awareness about protecting the library environment. </a:t>
            </a:r>
            <a:r>
              <a:rPr lang="en-US" altLang="zh-CN" sz="2000" b="1" i="0">
                <a:solidFill>
                  <a:schemeClr val="accent5"/>
                </a:solidFill>
                <a:latin typeface="Times New Roman" panose="02020603050405020304" charset="0"/>
                <a:ea typeface="quote-cjk-patch"/>
                <a:cs typeface="Times New Roman" panose="02020603050405020304" charset="0"/>
              </a:rPr>
              <a:t>All students should</a:t>
            </a:r>
            <a:r>
              <a:rPr lang="en-US" altLang="zh-CN" sz="2000" b="0" i="0">
                <a:solidFill>
                  <a:srgbClr val="0F1115"/>
                </a:solidFill>
                <a:latin typeface="Times New Roman" panose="02020603050405020304" charset="0"/>
                <a:ea typeface="quote-cjk-patch"/>
                <a:cs typeface="Times New Roman" panose="02020603050405020304" charset="0"/>
              </a:rPr>
              <a:t> highly value and cherish the public book resources. </a:t>
            </a:r>
            <a:r>
              <a:rPr lang="en-US" altLang="zh-CN" sz="2000" b="1" i="0">
                <a:solidFill>
                  <a:schemeClr val="accent1"/>
                </a:solidFill>
                <a:latin typeface="Times New Roman" panose="02020603050405020304" charset="0"/>
                <a:ea typeface="quote-cjk-patch"/>
                <a:cs typeface="Times New Roman" panose="02020603050405020304" charset="0"/>
              </a:rPr>
              <a:t>It is strictly forbidden </a:t>
            </a:r>
            <a:r>
              <a:rPr lang="en-US" altLang="zh-CN" sz="2000" b="0" i="0">
                <a:solidFill>
                  <a:srgbClr val="0F1115"/>
                </a:solidFill>
                <a:latin typeface="Times New Roman" panose="02020603050405020304" charset="0"/>
                <a:ea typeface="quote-cjk-patch"/>
                <a:cs typeface="Times New Roman" panose="02020603050405020304" charset="0"/>
              </a:rPr>
              <a:t>to leave any marks in the books, and </a:t>
            </a:r>
            <a:r>
              <a:rPr lang="en-US" altLang="zh-CN" sz="2000" b="1" i="0">
                <a:solidFill>
                  <a:schemeClr val="accent1"/>
                </a:solidFill>
                <a:latin typeface="Times New Roman" panose="02020603050405020304" charset="0"/>
                <a:ea typeface="quote-cjk-patch"/>
                <a:cs typeface="Times New Roman" panose="02020603050405020304" charset="0"/>
              </a:rPr>
              <a:t>violators will face criticism</a:t>
            </a:r>
            <a:r>
              <a:rPr lang="en-US" altLang="zh-CN" sz="2000" b="0" i="0">
                <a:solidFill>
                  <a:srgbClr val="0F1115"/>
                </a:solidFill>
                <a:latin typeface="Times New Roman" panose="02020603050405020304" charset="0"/>
                <a:ea typeface="quote-cjk-patch"/>
                <a:cs typeface="Times New Roman" panose="02020603050405020304" charset="0"/>
              </a:rPr>
              <a:t>.</a:t>
            </a:r>
            <a:endParaRPr lang="en-US" altLang="zh-CN" sz="2000" b="0" i="0">
              <a:solidFill>
                <a:srgbClr val="0F1115"/>
              </a:solidFill>
              <a:latin typeface="Times New Roman" panose="02020603050405020304" charset="0"/>
              <a:ea typeface="quote-cjk-patch"/>
              <a:cs typeface="Times New Roman" panose="02020603050405020304" charset="0"/>
            </a:endParaRPr>
          </a:p>
        </p:txBody>
      </p:sp>
      <p:pic>
        <p:nvPicPr>
          <p:cNvPr id="17" name="图片 16"/>
          <p:cNvPicPr>
            <a:picLocks noChangeAspect="1"/>
          </p:cNvPicPr>
          <p:nvPr/>
        </p:nvPicPr>
        <p:blipFill>
          <a:blip r:embed="rId2"/>
          <a:stretch>
            <a:fillRect/>
          </a:stretch>
        </p:blipFill>
        <p:spPr>
          <a:xfrm>
            <a:off x="4899660" y="1277620"/>
            <a:ext cx="1727200" cy="1510665"/>
          </a:xfrm>
          <a:prstGeom prst="rect">
            <a:avLst/>
          </a:prstGeom>
        </p:spPr>
      </p:pic>
      <p:pic>
        <p:nvPicPr>
          <p:cNvPr id="18" name="图片 17"/>
          <p:cNvPicPr>
            <a:picLocks noChangeAspect="1"/>
          </p:cNvPicPr>
          <p:nvPr/>
        </p:nvPicPr>
        <p:blipFill>
          <a:blip r:embed="rId3"/>
          <a:stretch>
            <a:fillRect/>
          </a:stretch>
        </p:blipFill>
        <p:spPr>
          <a:xfrm>
            <a:off x="4960620" y="2715260"/>
            <a:ext cx="1440815" cy="1427480"/>
          </a:xfrm>
          <a:prstGeom prst="rect">
            <a:avLst/>
          </a:prstGeom>
        </p:spPr>
      </p:pic>
      <p:pic>
        <p:nvPicPr>
          <p:cNvPr id="19" name="图片 18"/>
          <p:cNvPicPr>
            <a:picLocks noChangeAspect="1"/>
          </p:cNvPicPr>
          <p:nvPr/>
        </p:nvPicPr>
        <p:blipFill>
          <a:blip r:embed="rId4"/>
          <a:stretch>
            <a:fillRect/>
          </a:stretch>
        </p:blipFill>
        <p:spPr>
          <a:xfrm>
            <a:off x="4808220" y="4142740"/>
            <a:ext cx="1818640" cy="1337310"/>
          </a:xfrm>
          <a:prstGeom prst="rect">
            <a:avLst/>
          </a:prstGeom>
        </p:spPr>
      </p:pic>
      <p:sp>
        <p:nvSpPr>
          <p:cNvPr id="20" name="右箭头 19"/>
          <p:cNvSpPr/>
          <p:nvPr/>
        </p:nvSpPr>
        <p:spPr>
          <a:xfrm>
            <a:off x="3736975" y="2140585"/>
            <a:ext cx="1010285" cy="252095"/>
          </a:xfrm>
          <a:prstGeom prst="rightArrow">
            <a:avLst/>
          </a:prstGeom>
          <a:solidFill>
            <a:schemeClr val="accent1">
              <a:lumMod val="40000"/>
              <a:lumOff val="60000"/>
            </a:schemeClr>
          </a:solidFill>
          <a:ln>
            <a:solidFill>
              <a:schemeClr val="accent1">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ln>
                <a:solidFill>
                  <a:schemeClr val="tx1"/>
                </a:solidFill>
              </a:ln>
              <a:solidFill>
                <a:schemeClr val="tx1"/>
              </a:solidFill>
            </a:endParaRPr>
          </a:p>
        </p:txBody>
      </p:sp>
      <p:sp>
        <p:nvSpPr>
          <p:cNvPr id="22" name="右箭头 21"/>
          <p:cNvSpPr/>
          <p:nvPr/>
        </p:nvSpPr>
        <p:spPr>
          <a:xfrm>
            <a:off x="3736975" y="3291205"/>
            <a:ext cx="1010285" cy="252095"/>
          </a:xfrm>
          <a:prstGeom prst="rightArrow">
            <a:avLst/>
          </a:prstGeom>
          <a:solidFill>
            <a:schemeClr val="accent1">
              <a:lumMod val="40000"/>
              <a:lumOff val="60000"/>
            </a:schemeClr>
          </a:solidFill>
          <a:ln>
            <a:solidFill>
              <a:schemeClr val="accent1">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ln>
                <a:solidFill>
                  <a:schemeClr val="tx1"/>
                </a:solidFill>
              </a:ln>
              <a:solidFill>
                <a:schemeClr val="tx1"/>
              </a:solidFill>
            </a:endParaRPr>
          </a:p>
        </p:txBody>
      </p:sp>
      <p:sp>
        <p:nvSpPr>
          <p:cNvPr id="23" name="右箭头 22"/>
          <p:cNvSpPr/>
          <p:nvPr/>
        </p:nvSpPr>
        <p:spPr>
          <a:xfrm>
            <a:off x="3736975" y="4685665"/>
            <a:ext cx="1010285" cy="252095"/>
          </a:xfrm>
          <a:prstGeom prst="rightArrow">
            <a:avLst/>
          </a:prstGeom>
          <a:solidFill>
            <a:schemeClr val="accent1">
              <a:lumMod val="40000"/>
              <a:lumOff val="60000"/>
            </a:schemeClr>
          </a:solidFill>
          <a:ln>
            <a:solidFill>
              <a:schemeClr val="accent1">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ln>
                <a:solidFill>
                  <a:schemeClr val="tx1"/>
                </a:solidFill>
              </a:ln>
              <a:solidFill>
                <a:schemeClr val="tx1"/>
              </a:solidFill>
            </a:endParaRPr>
          </a:p>
        </p:txBody>
      </p:sp>
      <p:sp>
        <p:nvSpPr>
          <p:cNvPr id="24" name="文本框 23"/>
          <p:cNvSpPr txBox="1"/>
          <p:nvPr/>
        </p:nvSpPr>
        <p:spPr>
          <a:xfrm>
            <a:off x="7595235" y="1205865"/>
            <a:ext cx="4050665" cy="4351655"/>
          </a:xfrm>
          <a:prstGeom prst="rect">
            <a:avLst/>
          </a:prstGeom>
          <a:solidFill>
            <a:schemeClr val="accent6">
              <a:lumMod val="20000"/>
              <a:lumOff val="80000"/>
            </a:schemeClr>
          </a:solidFill>
        </p:spPr>
        <p:txBody>
          <a:bodyPr wrap="square" rtlCol="0">
            <a:noAutofit/>
          </a:bodyPr>
          <a:p>
            <a:pPr>
              <a:lnSpc>
                <a:spcPct val="100000"/>
              </a:lnSpc>
            </a:pPr>
            <a:r>
              <a:rPr lang="en-US" altLang="zh-CN" sz="2000">
                <a:latin typeface="Times New Roman" panose="02020603050405020304" charset="0"/>
                <a:cs typeface="Times New Roman" panose="02020603050405020304" charset="0"/>
              </a:rPr>
              <a:t>Protection begins with your next visit: </a:t>
            </a:r>
            <a:r>
              <a:rPr lang="en-US" altLang="zh-CN" sz="2000" b="1">
                <a:solidFill>
                  <a:srgbClr val="FF0000"/>
                </a:solidFill>
                <a:latin typeface="Times New Roman" panose="02020603050405020304" charset="0"/>
                <a:cs typeface="Times New Roman" panose="02020603050405020304" charset="0"/>
              </a:rPr>
              <a:t>use a bookmark, keep a notebook, and offer a kind reminder</a:t>
            </a:r>
            <a:r>
              <a:rPr lang="en-US" altLang="zh-CN" sz="2000">
                <a:latin typeface="Times New Roman" panose="02020603050405020304" charset="0"/>
                <a:cs typeface="Times New Roman" panose="02020603050405020304" charset="0"/>
              </a:rPr>
              <a:t>. </a:t>
            </a:r>
            <a:endParaRPr lang="en-US" altLang="zh-CN" sz="2000">
              <a:latin typeface="Times New Roman" panose="02020603050405020304" charset="0"/>
              <a:cs typeface="Times New Roman" panose="02020603050405020304" charset="0"/>
            </a:endParaRPr>
          </a:p>
          <a:p>
            <a:pPr>
              <a:lnSpc>
                <a:spcPct val="100000"/>
              </a:lnSpc>
            </a:pPr>
            <a:r>
              <a:rPr lang="en-US" altLang="zh-CN" sz="2000">
                <a:latin typeface="Times New Roman" panose="02020603050405020304" charset="0"/>
                <a:cs typeface="Times New Roman" panose="02020603050405020304" charset="0"/>
              </a:rPr>
              <a:t>Protecting library books is a shared responsibility—</a:t>
            </a:r>
            <a:r>
              <a:rPr lang="en-US" altLang="zh-CN" sz="2000" b="1">
                <a:solidFill>
                  <a:srgbClr val="FF0000"/>
                </a:solidFill>
                <a:latin typeface="Times New Roman" panose="02020603050405020304" charset="0"/>
                <a:cs typeface="Times New Roman" panose="02020603050405020304" charset="0"/>
              </a:rPr>
              <a:t>from using bookmarks to kindly reminding peers. </a:t>
            </a:r>
            <a:endParaRPr lang="en-US" altLang="zh-CN" sz="2000" b="1">
              <a:solidFill>
                <a:srgbClr val="FF0000"/>
              </a:solidFill>
              <a:latin typeface="Times New Roman" panose="02020603050405020304" charset="0"/>
              <a:cs typeface="Times New Roman" panose="02020603050405020304" charset="0"/>
            </a:endParaRPr>
          </a:p>
          <a:p>
            <a:pPr>
              <a:lnSpc>
                <a:spcPct val="100000"/>
              </a:lnSpc>
            </a:pPr>
            <a:endParaRPr lang="en-US" altLang="zh-CN" sz="2000">
              <a:latin typeface="Times New Roman" panose="02020603050405020304" charset="0"/>
              <a:cs typeface="Times New Roman" panose="02020603050405020304" charset="0"/>
            </a:endParaRPr>
          </a:p>
          <a:p>
            <a:pPr>
              <a:lnSpc>
                <a:spcPct val="100000"/>
              </a:lnSpc>
            </a:pPr>
            <a:r>
              <a:rPr lang="en-US" altLang="zh-CN" sz="2000" b="1">
                <a:solidFill>
                  <a:schemeClr val="accent5"/>
                </a:solidFill>
                <a:latin typeface="Times New Roman" panose="02020603050405020304" charset="0"/>
                <a:cs typeface="Times New Roman" panose="02020603050405020304" charset="0"/>
              </a:rPr>
              <a:t>We are all protectors</a:t>
            </a:r>
            <a:r>
              <a:rPr lang="en-US" altLang="zh-CN" sz="2000">
                <a:latin typeface="Times New Roman" panose="02020603050405020304" charset="0"/>
                <a:cs typeface="Times New Roman" panose="02020603050405020304" charset="0"/>
              </a:rPr>
              <a:t> of these books which deserve our active respect and care.</a:t>
            </a:r>
            <a:endParaRPr lang="en-US" altLang="zh-CN" sz="2000">
              <a:latin typeface="Times New Roman" panose="02020603050405020304" charset="0"/>
              <a:cs typeface="Times New Roman" panose="02020603050405020304" charset="0"/>
            </a:endParaRPr>
          </a:p>
          <a:p>
            <a:pPr>
              <a:lnSpc>
                <a:spcPct val="100000"/>
              </a:lnSpc>
            </a:pPr>
            <a:endParaRPr lang="en-US" altLang="zh-CN" sz="2000">
              <a:latin typeface="Times New Roman" panose="02020603050405020304" charset="0"/>
              <a:cs typeface="Times New Roman" panose="02020603050405020304" charset="0"/>
            </a:endParaRPr>
          </a:p>
          <a:p>
            <a:pPr>
              <a:lnSpc>
                <a:spcPct val="100000"/>
              </a:lnSpc>
            </a:pPr>
            <a:r>
              <a:rPr lang="en-US" altLang="zh-CN" sz="2000" b="1">
                <a:solidFill>
                  <a:schemeClr val="accent1"/>
                </a:solidFill>
                <a:latin typeface="Times New Roman" panose="02020603050405020304" charset="0"/>
                <a:cs typeface="Times New Roman" panose="02020603050405020304" charset="0"/>
                <a:sym typeface="+mn-ea"/>
              </a:rPr>
              <a:t>Let‘s start today and  work together to safeguard every book.</a:t>
            </a:r>
            <a:endParaRPr lang="en-US" altLang="zh-CN" sz="2000" b="1">
              <a:solidFill>
                <a:schemeClr val="accent1"/>
              </a:solidFill>
              <a:latin typeface="Times New Roman" panose="02020603050405020304" charset="0"/>
              <a:cs typeface="Times New Roman" panose="02020603050405020304" charset="0"/>
            </a:endParaRPr>
          </a:p>
          <a:p>
            <a:pPr>
              <a:lnSpc>
                <a:spcPct val="100000"/>
              </a:lnSpc>
            </a:pPr>
            <a:endParaRPr lang="en-US" altLang="zh-CN" sz="2000">
              <a:latin typeface="Times New Roman" panose="02020603050405020304" charset="0"/>
              <a:cs typeface="Times New Roman" panose="02020603050405020304" charset="0"/>
            </a:endParaRPr>
          </a:p>
          <a:p>
            <a:endParaRPr lang="en-US" altLang="zh-CN" sz="2000">
              <a:latin typeface="Times New Roman" panose="02020603050405020304" charset="0"/>
              <a:cs typeface="Times New Roman" panose="02020603050405020304" charset="0"/>
            </a:endParaRPr>
          </a:p>
        </p:txBody>
      </p:sp>
      <p:sp>
        <p:nvSpPr>
          <p:cNvPr id="26" name="右箭头 25"/>
          <p:cNvSpPr/>
          <p:nvPr/>
        </p:nvSpPr>
        <p:spPr>
          <a:xfrm>
            <a:off x="6470015" y="2140585"/>
            <a:ext cx="1010285" cy="252095"/>
          </a:xfrm>
          <a:prstGeom prst="rightArrow">
            <a:avLst/>
          </a:prstGeom>
          <a:solidFill>
            <a:schemeClr val="accent1">
              <a:lumMod val="40000"/>
              <a:lumOff val="60000"/>
            </a:schemeClr>
          </a:solidFill>
          <a:ln>
            <a:solidFill>
              <a:schemeClr val="accent1">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ln>
                <a:solidFill>
                  <a:schemeClr val="tx1"/>
                </a:solidFill>
              </a:ln>
              <a:solidFill>
                <a:schemeClr val="tx1"/>
              </a:solidFill>
            </a:endParaRPr>
          </a:p>
        </p:txBody>
      </p:sp>
      <p:sp>
        <p:nvSpPr>
          <p:cNvPr id="27" name="右箭头 26"/>
          <p:cNvSpPr/>
          <p:nvPr/>
        </p:nvSpPr>
        <p:spPr>
          <a:xfrm>
            <a:off x="6470015" y="3291205"/>
            <a:ext cx="1010285" cy="252095"/>
          </a:xfrm>
          <a:prstGeom prst="rightArrow">
            <a:avLst/>
          </a:prstGeom>
          <a:solidFill>
            <a:schemeClr val="accent1">
              <a:lumMod val="40000"/>
              <a:lumOff val="60000"/>
            </a:schemeClr>
          </a:solidFill>
          <a:ln>
            <a:solidFill>
              <a:schemeClr val="accent1">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ln>
                <a:solidFill>
                  <a:schemeClr val="tx1"/>
                </a:solidFill>
              </a:ln>
              <a:solidFill>
                <a:schemeClr val="tx1"/>
              </a:solidFill>
            </a:endParaRPr>
          </a:p>
        </p:txBody>
      </p:sp>
      <p:sp>
        <p:nvSpPr>
          <p:cNvPr id="28" name="右箭头 27"/>
          <p:cNvSpPr/>
          <p:nvPr/>
        </p:nvSpPr>
        <p:spPr>
          <a:xfrm>
            <a:off x="6470015" y="4685665"/>
            <a:ext cx="1010285" cy="252095"/>
          </a:xfrm>
          <a:prstGeom prst="rightArrow">
            <a:avLst/>
          </a:prstGeom>
          <a:solidFill>
            <a:schemeClr val="accent1">
              <a:lumMod val="40000"/>
              <a:lumOff val="60000"/>
            </a:schemeClr>
          </a:solidFill>
          <a:ln>
            <a:solidFill>
              <a:schemeClr val="accent1">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ln>
                <a:solidFill>
                  <a:schemeClr val="tx1"/>
                </a:solidFill>
              </a:ln>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4">
                                            <p:txEl>
                                              <p:pRg st="0" end="0"/>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24">
                                            <p:txEl>
                                              <p:pRg st="1" end="1"/>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27"/>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24">
                                            <p:txEl>
                                              <p:pRg st="3" end="3"/>
                                            </p:txEl>
                                          </p:spTgt>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28"/>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2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2" grpId="0" animBg="1"/>
      <p:bldP spid="23" grpId="0" animBg="1"/>
      <p:bldP spid="26" grpId="0" animBg="1"/>
      <p:bldP spid="27" grpId="0" animBg="1"/>
      <p:bldP spid="2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图片 9"/>
          <p:cNvPicPr>
            <a:picLocks noChangeAspect="1"/>
          </p:cNvPicPr>
          <p:nvPr/>
        </p:nvPicPr>
        <p:blipFill>
          <a:blip r:embed="rId1">
            <a:alphaModFix amt="5000"/>
          </a:blip>
          <a:stretch>
            <a:fillRect/>
          </a:stretch>
        </p:blipFill>
        <p:spPr>
          <a:xfrm>
            <a:off x="0" y="0"/>
            <a:ext cx="12192000" cy="6857365"/>
          </a:xfrm>
          <a:prstGeom prst="rect">
            <a:avLst/>
          </a:prstGeom>
        </p:spPr>
      </p:pic>
      <p:sp>
        <p:nvSpPr>
          <p:cNvPr id="7" name="文本框 6"/>
          <p:cNvSpPr txBox="1"/>
          <p:nvPr/>
        </p:nvSpPr>
        <p:spPr>
          <a:xfrm>
            <a:off x="5039995" y="241300"/>
            <a:ext cx="2867660" cy="460375"/>
          </a:xfrm>
          <a:prstGeom prst="rect">
            <a:avLst/>
          </a:prstGeom>
          <a:noFill/>
        </p:spPr>
        <p:txBody>
          <a:bodyPr wrap="square" rtlCol="0">
            <a:spAutoFit/>
          </a:bodyPr>
          <a:p>
            <a:r>
              <a:rPr lang="en-US" altLang="zh-CN" sz="2400" b="1">
                <a:latin typeface="Times New Roman" panose="02020603050405020304" charset="0"/>
                <a:cs typeface="Times New Roman" panose="02020603050405020304" charset="0"/>
              </a:rPr>
              <a:t>Sample Writing </a:t>
            </a:r>
            <a:endParaRPr lang="en-US" altLang="zh-CN" sz="2400" b="1">
              <a:latin typeface="Times New Roman" panose="02020603050405020304" charset="0"/>
              <a:cs typeface="Times New Roman" panose="02020603050405020304" charset="0"/>
            </a:endParaRPr>
          </a:p>
        </p:txBody>
      </p:sp>
      <p:sp>
        <p:nvSpPr>
          <p:cNvPr id="8" name="文本框 7"/>
          <p:cNvSpPr txBox="1"/>
          <p:nvPr/>
        </p:nvSpPr>
        <p:spPr>
          <a:xfrm>
            <a:off x="231140" y="984250"/>
            <a:ext cx="6111240" cy="5095875"/>
          </a:xfrm>
          <a:prstGeom prst="rect">
            <a:avLst/>
          </a:prstGeom>
          <a:noFill/>
          <a:ln>
            <a:solidFill>
              <a:schemeClr val="tx1"/>
            </a:solidFill>
          </a:ln>
        </p:spPr>
        <p:txBody>
          <a:bodyPr wrap="square" rtlCol="0">
            <a:noAutofit/>
          </a:bodyPr>
          <a:p>
            <a:pPr algn="ctr"/>
            <a:endParaRPr lang="en-US" altLang="zh-CN">
              <a:latin typeface="Times New Roman" panose="02020603050405020304" charset="0"/>
              <a:ea typeface="宋体" panose="02010600030101010101" pitchFamily="2" charset="-122"/>
              <a:cs typeface="Times New Roman" panose="02020603050405020304" charset="0"/>
              <a:sym typeface="+mn-ea"/>
            </a:endParaRPr>
          </a:p>
          <a:p>
            <a:pPr algn="ctr"/>
            <a:r>
              <a:rPr lang="en-US" altLang="zh-CN">
                <a:latin typeface="Times New Roman" panose="02020603050405020304" charset="0"/>
                <a:ea typeface="宋体" panose="02010600030101010101" pitchFamily="2" charset="-122"/>
                <a:cs typeface="Times New Roman" panose="02020603050405020304" charset="0"/>
                <a:sym typeface="+mn-ea"/>
              </a:rPr>
              <a:t>Treasure Our Library Books: A Shared Responsibility</a:t>
            </a:r>
            <a:endParaRPr lang="en-US" altLang="zh-CN">
              <a:latin typeface="Times New Roman" panose="02020603050405020304" charset="0"/>
              <a:ea typeface="宋体" panose="02010600030101010101" pitchFamily="2" charset="-122"/>
              <a:cs typeface="Times New Roman" panose="02020603050405020304" charset="0"/>
            </a:endParaRPr>
          </a:p>
          <a:p>
            <a:endParaRPr lang="en-US" altLang="zh-CN">
              <a:solidFill>
                <a:srgbClr val="FF0000"/>
              </a:solidFill>
              <a:latin typeface="Times New Roman" panose="02020603050405020304" charset="0"/>
              <a:cs typeface="Times New Roman" panose="02020603050405020304" charset="0"/>
              <a:sym typeface="+mn-ea"/>
            </a:endParaRPr>
          </a:p>
          <a:p>
            <a:pPr indent="457200" algn="just" fontAlgn="auto"/>
            <a:r>
              <a:rPr lang="en-US" altLang="zh-CN">
                <a:solidFill>
                  <a:srgbClr val="FF0000"/>
                </a:solidFill>
                <a:latin typeface="Times New Roman" panose="02020603050405020304" charset="0"/>
                <a:cs typeface="Times New Roman" panose="02020603050405020304" charset="0"/>
                <a:sym typeface="+mn-ea"/>
              </a:rPr>
              <a:t>Have you ever opened a library book, only to find</a:t>
            </a:r>
            <a:r>
              <a:rPr lang="en-US" altLang="zh-CN">
                <a:latin typeface="Times New Roman" panose="02020603050405020304" charset="0"/>
                <a:cs typeface="Times New Roman" panose="02020603050405020304" charset="0"/>
                <a:sym typeface="+mn-ea"/>
              </a:rPr>
              <a:t> pages scribbled on, written in the margins, folded over, or even torn out?This is more than untidiness; it shows </a:t>
            </a:r>
            <a:r>
              <a:rPr lang="en-US" altLang="zh-CN">
                <a:solidFill>
                  <a:schemeClr val="accent1"/>
                </a:solidFill>
                <a:latin typeface="Times New Roman" panose="02020603050405020304" charset="0"/>
                <a:cs typeface="Times New Roman" panose="02020603050405020304" charset="0"/>
                <a:sym typeface="+mn-ea"/>
              </a:rPr>
              <a:t>disrespect to a shared asset</a:t>
            </a:r>
            <a:r>
              <a:rPr lang="en-US" altLang="zh-CN">
                <a:latin typeface="Times New Roman" panose="02020603050405020304" charset="0"/>
                <a:cs typeface="Times New Roman" panose="02020603050405020304" charset="0"/>
                <a:sym typeface="+mn-ea"/>
              </a:rPr>
              <a:t>, which undoubtedly </a:t>
            </a:r>
            <a:r>
              <a:rPr lang="en-US" altLang="zh-CN">
                <a:solidFill>
                  <a:schemeClr val="accent1"/>
                </a:solidFill>
                <a:latin typeface="Times New Roman" panose="02020603050405020304" charset="0"/>
                <a:cs typeface="Times New Roman" panose="02020603050405020304" charset="0"/>
                <a:sym typeface="+mn-ea"/>
              </a:rPr>
              <a:t>affects us all</a:t>
            </a:r>
            <a:r>
              <a:rPr lang="en-US" altLang="zh-CN">
                <a:latin typeface="Times New Roman" panose="02020603050405020304" charset="0"/>
                <a:cs typeface="Times New Roman" panose="02020603050405020304" charset="0"/>
                <a:sym typeface="+mn-ea"/>
              </a:rPr>
              <a:t>.</a:t>
            </a:r>
            <a:endParaRPr lang="en-US" altLang="zh-CN">
              <a:latin typeface="Times New Roman" panose="02020603050405020304" charset="0"/>
              <a:cs typeface="Times New Roman" panose="02020603050405020304" charset="0"/>
              <a:sym typeface="+mn-ea"/>
            </a:endParaRPr>
          </a:p>
          <a:p>
            <a:pPr indent="457200" algn="just" fontAlgn="auto"/>
            <a:r>
              <a:rPr lang="en-US" altLang="zh-CN">
                <a:solidFill>
                  <a:srgbClr val="FF0000"/>
                </a:solidFill>
                <a:latin typeface="Times New Roman" panose="02020603050405020304" charset="0"/>
                <a:cs typeface="Times New Roman" panose="02020603050405020304" charset="0"/>
                <a:sym typeface="+mn-ea"/>
              </a:rPr>
              <a:t>These random acts lead to far-reaching consequences</a:t>
            </a:r>
            <a:r>
              <a:rPr lang="en-US" altLang="zh-CN">
                <a:latin typeface="Times New Roman" panose="02020603050405020304" charset="0"/>
                <a:cs typeface="Times New Roman" panose="02020603050405020304" charset="0"/>
                <a:sym typeface="+mn-ea"/>
              </a:rPr>
              <a:t>. </a:t>
            </a:r>
            <a:r>
              <a:rPr lang="en-US" altLang="zh-CN" u="sng">
                <a:solidFill>
                  <a:schemeClr val="accent1"/>
                </a:solidFill>
                <a:latin typeface="Times New Roman" panose="02020603050405020304" charset="0"/>
                <a:cs typeface="Times New Roman" panose="02020603050405020304" charset="0"/>
                <a:sym typeface="+mn-ea"/>
              </a:rPr>
              <a:t>Most importantly</a:t>
            </a:r>
            <a:r>
              <a:rPr lang="en-US" altLang="zh-CN">
                <a:latin typeface="Times New Roman" panose="02020603050405020304" charset="0"/>
                <a:cs typeface="Times New Roman" panose="02020603050405020304" charset="0"/>
                <a:sym typeface="+mn-ea"/>
              </a:rPr>
              <a:t>, they disrupt the reading experience and hinder the independent thinking of every reader who follows. </a:t>
            </a:r>
            <a:r>
              <a:rPr lang="en-US" altLang="zh-CN" u="sng">
                <a:solidFill>
                  <a:schemeClr val="accent1"/>
                </a:solidFill>
                <a:latin typeface="Times New Roman" panose="02020603050405020304" charset="0"/>
                <a:cs typeface="Times New Roman" panose="02020603050405020304" charset="0"/>
                <a:sym typeface="+mn-ea"/>
              </a:rPr>
              <a:t>Beyond individual inconvenience</a:t>
            </a:r>
            <a:r>
              <a:rPr lang="en-US" altLang="zh-CN">
                <a:latin typeface="Times New Roman" panose="02020603050405020304" charset="0"/>
                <a:cs typeface="Times New Roman" panose="02020603050405020304" charset="0"/>
                <a:sym typeface="+mn-ea"/>
              </a:rPr>
              <a:t>, the physical damage forces the library to divert limited budgets from new acquisitions to constant repair. </a:t>
            </a:r>
            <a:r>
              <a:rPr lang="en-US" altLang="zh-CN" u="sng">
                <a:solidFill>
                  <a:schemeClr val="accent1"/>
                </a:solidFill>
                <a:latin typeface="Times New Roman" panose="02020603050405020304" charset="0"/>
                <a:cs typeface="Times New Roman" panose="02020603050405020304" charset="0"/>
                <a:sym typeface="+mn-ea"/>
              </a:rPr>
              <a:t>Ultimately</a:t>
            </a:r>
            <a:r>
              <a:rPr lang="en-US" altLang="zh-CN">
                <a:latin typeface="Times New Roman" panose="02020603050405020304" charset="0"/>
                <a:cs typeface="Times New Roman" panose="02020603050405020304" charset="0"/>
                <a:sym typeface="+mn-ea"/>
              </a:rPr>
              <a:t>, such behavior betrays our core values of mutual respect and shared responsibility.</a:t>
            </a:r>
            <a:endParaRPr lang="en-US" altLang="zh-CN">
              <a:latin typeface="Times New Roman" panose="02020603050405020304" charset="0"/>
              <a:cs typeface="Times New Roman" panose="02020603050405020304" charset="0"/>
              <a:sym typeface="+mn-ea"/>
            </a:endParaRPr>
          </a:p>
          <a:p>
            <a:pPr indent="457200" algn="just" fontAlgn="auto"/>
            <a:r>
              <a:rPr lang="en-US" altLang="zh-CN">
                <a:latin typeface="Times New Roman" panose="02020603050405020304" charset="0"/>
                <a:cs typeface="Times New Roman" panose="02020603050405020304" charset="0"/>
                <a:sym typeface="+mn-ea"/>
              </a:rPr>
              <a:t>Protection begins with your next visit: </a:t>
            </a:r>
            <a:r>
              <a:rPr lang="en-US" altLang="zh-CN">
                <a:solidFill>
                  <a:srgbClr val="FF0000"/>
                </a:solidFill>
                <a:latin typeface="Times New Roman" panose="02020603050405020304" charset="0"/>
                <a:cs typeface="Times New Roman" panose="02020603050405020304" charset="0"/>
                <a:sym typeface="+mn-ea"/>
              </a:rPr>
              <a:t>use a bookmark, keep a notebook, and offer a kind reminder</a:t>
            </a:r>
            <a:r>
              <a:rPr lang="en-US" altLang="zh-CN">
                <a:latin typeface="Times New Roman" panose="02020603050405020304" charset="0"/>
                <a:cs typeface="Times New Roman" panose="02020603050405020304" charset="0"/>
                <a:sym typeface="+mn-ea"/>
              </a:rPr>
              <a:t>. </a:t>
            </a:r>
            <a:r>
              <a:rPr lang="en-US" altLang="zh-CN">
                <a:solidFill>
                  <a:schemeClr val="accent1"/>
                </a:solidFill>
                <a:latin typeface="Times New Roman" panose="02020603050405020304" charset="0"/>
                <a:cs typeface="Times New Roman" panose="02020603050405020304" charset="0"/>
                <a:sym typeface="+mn-ea"/>
              </a:rPr>
              <a:t>Let’s start today and  work together to safeguard every book.</a:t>
            </a:r>
            <a:endParaRPr lang="en-US" altLang="zh-CN">
              <a:solidFill>
                <a:schemeClr val="accent1"/>
              </a:solidFill>
              <a:latin typeface="Times New Roman" panose="02020603050405020304" charset="0"/>
              <a:cs typeface="Times New Roman" panose="02020603050405020304" charset="0"/>
            </a:endParaRPr>
          </a:p>
          <a:p>
            <a:endParaRPr lang="en-US" altLang="zh-CN">
              <a:latin typeface="Times New Roman" panose="02020603050405020304" charset="0"/>
              <a:cs typeface="Times New Roman" panose="02020603050405020304" charset="0"/>
            </a:endParaRPr>
          </a:p>
          <a:p>
            <a:endParaRPr lang="en-US" altLang="zh-CN">
              <a:solidFill>
                <a:schemeClr val="tx1"/>
              </a:solidFill>
              <a:sym typeface="+mn-ea"/>
            </a:endParaRPr>
          </a:p>
          <a:p>
            <a:endParaRPr lang="en-US" altLang="zh-CN"/>
          </a:p>
          <a:p>
            <a:endParaRPr lang="zh-CN" altLang="en-US"/>
          </a:p>
        </p:txBody>
      </p:sp>
      <p:sp>
        <p:nvSpPr>
          <p:cNvPr id="9" name="文本框 8"/>
          <p:cNvSpPr txBox="1"/>
          <p:nvPr/>
        </p:nvSpPr>
        <p:spPr>
          <a:xfrm>
            <a:off x="6504940" y="988695"/>
            <a:ext cx="5323205" cy="5077460"/>
          </a:xfrm>
          <a:prstGeom prst="rect">
            <a:avLst/>
          </a:prstGeom>
          <a:noFill/>
          <a:ln>
            <a:solidFill>
              <a:schemeClr val="tx1"/>
            </a:solidFill>
          </a:ln>
        </p:spPr>
        <p:txBody>
          <a:bodyPr wrap="square" rtlCol="0">
            <a:spAutoFit/>
          </a:bodyPr>
          <a:p>
            <a:pPr indent="0" algn="ctr" fontAlgn="auto"/>
            <a:endParaRPr lang="zh-CN" altLang="en-US">
              <a:latin typeface="华文楷体" panose="02010600040101010101" charset="-122"/>
              <a:ea typeface="华文楷体" panose="02010600040101010101" charset="-122"/>
            </a:endParaRPr>
          </a:p>
          <a:p>
            <a:pPr indent="0" algn="ctr" fontAlgn="auto"/>
            <a:r>
              <a:rPr lang="zh-CN" altLang="en-US">
                <a:latin typeface="华文楷体" panose="02010600040101010101" charset="-122"/>
                <a:ea typeface="华文楷体" panose="02010600040101010101" charset="-122"/>
              </a:rPr>
              <a:t>珍爱馆藏图书：我们共同的责任</a:t>
            </a:r>
            <a:endParaRPr lang="zh-CN" altLang="en-US">
              <a:latin typeface="华文楷体" panose="02010600040101010101" charset="-122"/>
              <a:ea typeface="华文楷体" panose="02010600040101010101" charset="-122"/>
            </a:endParaRPr>
          </a:p>
          <a:p>
            <a:pPr indent="457200" fontAlgn="auto"/>
            <a:endParaRPr lang="en-US" altLang="zh-CN">
              <a:latin typeface="华文楷体" panose="02010600040101010101" charset="-122"/>
              <a:ea typeface="华文楷体" panose="02010600040101010101" charset="-122"/>
            </a:endParaRPr>
          </a:p>
          <a:p>
            <a:pPr indent="457200" fontAlgn="auto"/>
            <a:r>
              <a:rPr lang="zh-CN" altLang="en-US">
                <a:latin typeface="华文楷体" panose="02010600040101010101" charset="-122"/>
                <a:ea typeface="华文楷体" panose="02010600040101010101" charset="-122"/>
              </a:rPr>
              <a:t>你是否曾翻开一本图书馆的书，却发现书页被随意涂写、页边空白处写满了字、书角被折叠，甚至整页都被撕掉？这不仅仅是杂乱无章，更是对一项公共资产的不尊重，无疑会影响到我们每个人。</a:t>
            </a:r>
            <a:endParaRPr lang="zh-CN" altLang="en-US">
              <a:latin typeface="华文楷体" panose="02010600040101010101" charset="-122"/>
              <a:ea typeface="华文楷体" panose="02010600040101010101" charset="-122"/>
            </a:endParaRPr>
          </a:p>
          <a:p>
            <a:pPr indent="457200" fontAlgn="auto"/>
            <a:endParaRPr lang="en-US" altLang="zh-CN">
              <a:latin typeface="华文楷体" panose="02010600040101010101" charset="-122"/>
              <a:ea typeface="华文楷体" panose="02010600040101010101" charset="-122"/>
            </a:endParaRPr>
          </a:p>
          <a:p>
            <a:pPr indent="457200" fontAlgn="auto"/>
            <a:r>
              <a:rPr lang="zh-CN" altLang="en-US">
                <a:latin typeface="华文楷体" panose="02010600040101010101" charset="-122"/>
                <a:ea typeface="华文楷体" panose="02010600040101010101" charset="-122"/>
              </a:rPr>
              <a:t>这些随意之举会带来深远的后果。最重要的是，它们破坏了后续每一位读者的阅读体验，妨碍了他们的独立思考。除了给个人带来不便，这种物理上的损坏还迫使图书馆将有限的预算从购置新书转移到不断的修补上。最终，这种行为违背了我们互敬互谅、共担责任的核心价值观。</a:t>
            </a:r>
            <a:endParaRPr lang="zh-CN" altLang="en-US">
              <a:latin typeface="华文楷体" panose="02010600040101010101" charset="-122"/>
              <a:ea typeface="华文楷体" panose="02010600040101010101" charset="-122"/>
            </a:endParaRPr>
          </a:p>
          <a:p>
            <a:pPr indent="457200" fontAlgn="auto"/>
            <a:endParaRPr lang="en-US" altLang="zh-CN">
              <a:latin typeface="华文楷体" panose="02010600040101010101" charset="-122"/>
              <a:ea typeface="华文楷体" panose="02010600040101010101" charset="-122"/>
            </a:endParaRPr>
          </a:p>
          <a:p>
            <a:pPr indent="457200" fontAlgn="auto"/>
            <a:r>
              <a:rPr lang="zh-CN" altLang="en-US">
                <a:latin typeface="华文楷体" panose="02010600040101010101" charset="-122"/>
                <a:ea typeface="华文楷体" panose="02010600040101010101" charset="-122"/>
              </a:rPr>
              <a:t>保护行动始于你的下一次到访：使用一枚书签，备好一本笔记，传递一句善意的提醒。让我们从今天开始，携手共同守护每一本书。</a:t>
            </a:r>
            <a:endParaRPr lang="zh-CN" altLang="en-US">
              <a:latin typeface="华文楷体" panose="02010600040101010101" charset="-122"/>
              <a:ea typeface="华文楷体"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nvPicPr>
        <p:blipFill>
          <a:blip r:embed="rId1">
            <a:alphaModFix amt="20000"/>
          </a:blip>
          <a:stretch>
            <a:fillRect/>
          </a:stretch>
        </p:blipFill>
        <p:spPr>
          <a:xfrm>
            <a:off x="0" y="0"/>
            <a:ext cx="12192000" cy="6857365"/>
          </a:xfrm>
          <a:prstGeom prst="rect">
            <a:avLst/>
          </a:prstGeom>
        </p:spPr>
      </p:pic>
      <p:sp>
        <p:nvSpPr>
          <p:cNvPr id="4" name="文本框 3"/>
          <p:cNvSpPr txBox="1"/>
          <p:nvPr/>
        </p:nvSpPr>
        <p:spPr>
          <a:xfrm>
            <a:off x="342900" y="180975"/>
            <a:ext cx="3080385" cy="460375"/>
          </a:xfrm>
          <a:prstGeom prst="rect">
            <a:avLst/>
          </a:prstGeom>
          <a:noFill/>
        </p:spPr>
        <p:txBody>
          <a:bodyPr wrap="square" rtlCol="0">
            <a:spAutoFit/>
          </a:bodyPr>
          <a:p>
            <a:r>
              <a:rPr lang="en-US" altLang="zh-CN" sz="2400">
                <a:latin typeface="Arial Black" panose="020B0A04020102020204" charset="0"/>
                <a:cs typeface="Arial Black" panose="020B0A04020102020204" charset="0"/>
              </a:rPr>
              <a:t>Accumulation</a:t>
            </a:r>
            <a:endParaRPr lang="en-US" altLang="zh-CN" sz="2400">
              <a:latin typeface="Arial Black" panose="020B0A04020102020204" charset="0"/>
              <a:cs typeface="Arial Black" panose="020B0A04020102020204" charset="0"/>
            </a:endParaRPr>
          </a:p>
        </p:txBody>
      </p:sp>
      <p:graphicFrame>
        <p:nvGraphicFramePr>
          <p:cNvPr id="7" name="表格 6"/>
          <p:cNvGraphicFramePr/>
          <p:nvPr>
            <p:custDataLst>
              <p:tags r:id="rId2"/>
            </p:custDataLst>
          </p:nvPr>
        </p:nvGraphicFramePr>
        <p:xfrm>
          <a:off x="185420" y="1270000"/>
          <a:ext cx="11821795" cy="1897380"/>
        </p:xfrm>
        <a:graphic>
          <a:graphicData uri="http://schemas.openxmlformats.org/drawingml/2006/table">
            <a:tbl>
              <a:tblPr/>
              <a:tblGrid>
                <a:gridCol w="3352165"/>
                <a:gridCol w="4279900"/>
                <a:gridCol w="4189730"/>
              </a:tblGrid>
              <a:tr h="0">
                <a:tc>
                  <a:txBody>
                    <a:bodyPr/>
                    <a:p>
                      <a:r>
                        <a:rPr lang="zh-CN" altLang="en-US" sz="1800" b="0" i="0">
                          <a:solidFill>
                            <a:srgbClr val="0F1115"/>
                          </a:solidFill>
                          <a:uFillTx/>
                          <a:latin typeface="Times New Roman" panose="02020603050405020304" charset="0"/>
                          <a:ea typeface="宋体" panose="02010600030101010101" pitchFamily="2" charset="-122"/>
                          <a:cs typeface="宋体" panose="02010600030101010101" pitchFamily="2" charset="-122"/>
                        </a:rPr>
                        <a:t>一、描述现象</a:t>
                      </a:r>
                      <a:br>
                        <a:rPr lang="zh-CN" altLang="en-US" sz="1800" b="0" i="0">
                          <a:solidFill>
                            <a:srgbClr val="0F1115"/>
                          </a:solidFill>
                          <a:uFillTx/>
                          <a:latin typeface="Times New Roman" panose="02020603050405020304" charset="0"/>
                          <a:ea typeface="宋体" panose="02010600030101010101" pitchFamily="2" charset="-122"/>
                          <a:cs typeface="宋体" panose="02010600030101010101" pitchFamily="2" charset="-122"/>
                        </a:rPr>
                      </a:br>
                      <a:r>
                        <a:rPr lang="en-US" altLang="zh-CN" sz="1800" b="0" i="0">
                          <a:solidFill>
                            <a:srgbClr val="0F1115"/>
                          </a:solidFill>
                          <a:uFillTx/>
                          <a:latin typeface="Times New Roman" panose="02020603050405020304" charset="0"/>
                          <a:ea typeface="宋体" panose="02010600030101010101" pitchFamily="2" charset="-122"/>
                          <a:cs typeface="宋体" panose="02010600030101010101" pitchFamily="2" charset="-122"/>
                        </a:rPr>
                        <a:t>Describe Phenomenon</a:t>
                      </a:r>
                      <a:endParaRPr lang="en-US" altLang="zh-CN" sz="1800" b="0" i="0">
                        <a:solidFill>
                          <a:srgbClr val="0F1115"/>
                        </a:solidFill>
                        <a:uFillTx/>
                        <a:latin typeface="Times New Roman" panose="02020603050405020304" charset="0"/>
                        <a:ea typeface="宋体" panose="02010600030101010101" pitchFamily="2" charset="-122"/>
                        <a:cs typeface="宋体" panose="02010600030101010101" pitchFamily="2" charset="-122"/>
                      </a:endParaRPr>
                    </a:p>
                  </a:txBody>
                  <a:tcPr marL="0" marR="152717" marT="95567" marB="95567" anchor="ctr" anchorCtr="0">
                    <a:lnL>
                      <a:noFill/>
                    </a:lnL>
                    <a:lnR>
                      <a:noFill/>
                    </a:lnR>
                    <a:lnT>
                      <a:noFill/>
                    </a:lnT>
                    <a:lnB>
                      <a:noFill/>
                    </a:lnB>
                    <a:solidFill>
                      <a:schemeClr val="accent4">
                        <a:lumMod val="20000"/>
                        <a:lumOff val="80000"/>
                      </a:schemeClr>
                    </a:solidFill>
                  </a:tcPr>
                </a:tc>
                <a:tc>
                  <a:txBody>
                    <a:bodyPr/>
                    <a:p>
                      <a:r>
                        <a:rPr lang="en-US" altLang="zh-CN" sz="1800" b="0" i="0">
                          <a:solidFill>
                            <a:srgbClr val="0F1115"/>
                          </a:solidFill>
                          <a:uFillTx/>
                          <a:latin typeface="Times New Roman" panose="02020603050405020304" charset="0"/>
                          <a:ea typeface="宋体" panose="02010600030101010101" pitchFamily="2" charset="-122"/>
                          <a:cs typeface="Times New Roman" panose="02020603050405020304" charset="0"/>
                        </a:rPr>
                        <a:t>scribble on pages</a:t>
                      </a:r>
                      <a:br>
                        <a:rPr lang="en-US" altLang="zh-CN" sz="1800" b="0" i="0">
                          <a:solidFill>
                            <a:srgbClr val="0F1115"/>
                          </a:solidFill>
                          <a:uFillTx/>
                          <a:latin typeface="Times New Roman" panose="02020603050405020304" charset="0"/>
                          <a:ea typeface="宋体" panose="02010600030101010101" pitchFamily="2" charset="-122"/>
                          <a:cs typeface="Times New Roman" panose="02020603050405020304" charset="0"/>
                        </a:rPr>
                      </a:br>
                      <a:r>
                        <a:rPr lang="en-US" altLang="zh-CN" sz="1800" b="0" i="0">
                          <a:solidFill>
                            <a:srgbClr val="0F1115"/>
                          </a:solidFill>
                          <a:uFillTx/>
                          <a:latin typeface="Times New Roman" panose="02020603050405020304" charset="0"/>
                          <a:ea typeface="宋体" panose="02010600030101010101" pitchFamily="2" charset="-122"/>
                          <a:cs typeface="Times New Roman" panose="02020603050405020304" charset="0"/>
                        </a:rPr>
                        <a:t>write in the margins</a:t>
                      </a:r>
                      <a:br>
                        <a:rPr lang="en-US" altLang="zh-CN" sz="1800" b="0" i="0">
                          <a:solidFill>
                            <a:srgbClr val="0F1115"/>
                          </a:solidFill>
                          <a:uFillTx/>
                          <a:latin typeface="Times New Roman" panose="02020603050405020304" charset="0"/>
                          <a:ea typeface="宋体" panose="02010600030101010101" pitchFamily="2" charset="-122"/>
                          <a:cs typeface="Times New Roman" panose="02020603050405020304" charset="0"/>
                        </a:rPr>
                      </a:br>
                      <a:r>
                        <a:rPr lang="en-US" altLang="zh-CN" sz="1800" b="0" i="0">
                          <a:solidFill>
                            <a:srgbClr val="0F1115"/>
                          </a:solidFill>
                          <a:uFillTx/>
                          <a:latin typeface="Times New Roman" panose="02020603050405020304" charset="0"/>
                          <a:ea typeface="宋体" panose="02010600030101010101" pitchFamily="2" charset="-122"/>
                          <a:cs typeface="Times New Roman" panose="02020603050405020304" charset="0"/>
                        </a:rPr>
                        <a:t>fold </a:t>
                      </a:r>
                      <a:r>
                        <a:rPr lang="zh-CN" altLang="en-US" sz="1800" b="0" i="0">
                          <a:solidFill>
                            <a:srgbClr val="0F1115"/>
                          </a:solidFill>
                          <a:uFillTx/>
                          <a:latin typeface="Times New Roman" panose="02020603050405020304" charset="0"/>
                          <a:ea typeface="宋体" panose="02010600030101010101" pitchFamily="2" charset="-122"/>
                          <a:cs typeface="宋体" panose="02010600030101010101" pitchFamily="2" charset="-122"/>
                        </a:rPr>
                        <a:t>over </a:t>
                      </a:r>
                      <a:r>
                        <a:rPr lang="en-US" altLang="zh-CN" sz="1800" b="0" i="0">
                          <a:solidFill>
                            <a:srgbClr val="0F1115"/>
                          </a:solidFill>
                          <a:uFillTx/>
                          <a:latin typeface="Times New Roman" panose="02020603050405020304" charset="0"/>
                          <a:ea typeface="宋体" panose="02010600030101010101" pitchFamily="2" charset="-122"/>
                          <a:cs typeface="Times New Roman" panose="02020603050405020304" charset="0"/>
                        </a:rPr>
                        <a:t>/ dog-ear pages</a:t>
                      </a:r>
                      <a:br>
                        <a:rPr lang="en-US" altLang="zh-CN" sz="1800" b="0" i="0">
                          <a:solidFill>
                            <a:srgbClr val="0F1115"/>
                          </a:solidFill>
                          <a:uFillTx/>
                          <a:latin typeface="Times New Roman" panose="02020603050405020304" charset="0"/>
                          <a:ea typeface="宋体" panose="02010600030101010101" pitchFamily="2" charset="-122"/>
                          <a:cs typeface="Times New Roman" panose="02020603050405020304" charset="0"/>
                        </a:rPr>
                      </a:br>
                      <a:r>
                        <a:rPr lang="en-US" altLang="zh-CN" sz="1800" b="0" i="0">
                          <a:solidFill>
                            <a:srgbClr val="0F1115"/>
                          </a:solidFill>
                          <a:uFillTx/>
                          <a:latin typeface="Times New Roman" panose="02020603050405020304" charset="0"/>
                          <a:ea typeface="宋体" panose="02010600030101010101" pitchFamily="2" charset="-122"/>
                          <a:cs typeface="Times New Roman" panose="02020603050405020304" charset="0"/>
                        </a:rPr>
                        <a:t>tear out pages</a:t>
                      </a:r>
                      <a:endParaRPr lang="en-US" altLang="zh-CN" sz="1800" b="0" i="0">
                        <a:solidFill>
                          <a:srgbClr val="0F1115"/>
                        </a:solidFill>
                        <a:uFillTx/>
                        <a:latin typeface="Times New Roman" panose="02020603050405020304" charset="0"/>
                        <a:ea typeface="宋体" panose="02010600030101010101" pitchFamily="2" charset="-122"/>
                        <a:cs typeface="Times New Roman" panose="02020603050405020304" charset="0"/>
                      </a:endParaRPr>
                    </a:p>
                  </a:txBody>
                  <a:tcPr marL="152717" marR="152717" marT="95567" marB="95567" anchor="ctr" anchorCtr="0">
                    <a:lnL>
                      <a:noFill/>
                    </a:lnL>
                    <a:lnR>
                      <a:noFill/>
                    </a:lnR>
                    <a:lnT>
                      <a:noFill/>
                    </a:lnT>
                    <a:lnB>
                      <a:noFill/>
                    </a:lnB>
                    <a:solidFill>
                      <a:schemeClr val="accent4">
                        <a:lumMod val="20000"/>
                        <a:lumOff val="80000"/>
                      </a:schemeClr>
                    </a:solidFill>
                  </a:tcPr>
                </a:tc>
                <a:tc>
                  <a:txBody>
                    <a:bodyPr/>
                    <a:p>
                      <a:r>
                        <a:rPr lang="zh-CN" altLang="en-US" sz="1800" b="0" i="0">
                          <a:solidFill>
                            <a:srgbClr val="0F1115"/>
                          </a:solidFill>
                          <a:uFillTx/>
                          <a:latin typeface="Times New Roman" panose="02020603050405020304" charset="0"/>
                          <a:ea typeface="宋体" panose="02010600030101010101" pitchFamily="2" charset="-122"/>
                          <a:cs typeface="宋体" panose="02010600030101010101" pitchFamily="2" charset="-122"/>
                        </a:rPr>
                        <a:t>在书页上涂写</a:t>
                      </a:r>
                      <a:br>
                        <a:rPr lang="zh-CN" altLang="en-US" sz="1800" b="0" i="0">
                          <a:solidFill>
                            <a:srgbClr val="0F1115"/>
                          </a:solidFill>
                          <a:uFillTx/>
                          <a:latin typeface="Times New Roman" panose="02020603050405020304" charset="0"/>
                          <a:ea typeface="宋体" panose="02010600030101010101" pitchFamily="2" charset="-122"/>
                          <a:cs typeface="宋体" panose="02010600030101010101" pitchFamily="2" charset="-122"/>
                        </a:rPr>
                      </a:br>
                      <a:r>
                        <a:rPr lang="zh-CN" altLang="en-US" sz="1800" b="0" i="0">
                          <a:solidFill>
                            <a:srgbClr val="0F1115"/>
                          </a:solidFill>
                          <a:uFillTx/>
                          <a:latin typeface="Times New Roman" panose="02020603050405020304" charset="0"/>
                          <a:ea typeface="宋体" panose="02010600030101010101" pitchFamily="2" charset="-122"/>
                          <a:cs typeface="宋体" panose="02010600030101010101" pitchFamily="2" charset="-122"/>
                        </a:rPr>
                        <a:t>在页边空白处写字</a:t>
                      </a:r>
                      <a:br>
                        <a:rPr lang="zh-CN" altLang="en-US" sz="1800" b="0" i="0">
                          <a:solidFill>
                            <a:srgbClr val="0F1115"/>
                          </a:solidFill>
                          <a:uFillTx/>
                          <a:latin typeface="Times New Roman" panose="02020603050405020304" charset="0"/>
                          <a:ea typeface="宋体" panose="02010600030101010101" pitchFamily="2" charset="-122"/>
                          <a:cs typeface="宋体" panose="02010600030101010101" pitchFamily="2" charset="-122"/>
                        </a:rPr>
                      </a:br>
                      <a:r>
                        <a:rPr lang="zh-CN" altLang="en-US" sz="1800" b="0" i="0">
                          <a:solidFill>
                            <a:srgbClr val="0F1115"/>
                          </a:solidFill>
                          <a:uFillTx/>
                          <a:latin typeface="Times New Roman" panose="02020603050405020304" charset="0"/>
                          <a:ea typeface="宋体" panose="02010600030101010101" pitchFamily="2" charset="-122"/>
                          <a:cs typeface="宋体" panose="02010600030101010101" pitchFamily="2" charset="-122"/>
                        </a:rPr>
                        <a:t>折叠</a:t>
                      </a:r>
                      <a:r>
                        <a:rPr lang="en-US" altLang="zh-CN" sz="1800" b="0" i="0">
                          <a:solidFill>
                            <a:srgbClr val="0F1115"/>
                          </a:solidFill>
                          <a:uFillTx/>
                          <a:latin typeface="Times New Roman" panose="02020603050405020304" charset="0"/>
                          <a:ea typeface="宋体" panose="02010600030101010101" pitchFamily="2" charset="-122"/>
                          <a:cs typeface="宋体" panose="02010600030101010101" pitchFamily="2" charset="-122"/>
                        </a:rPr>
                        <a:t>/</a:t>
                      </a:r>
                      <a:r>
                        <a:rPr lang="zh-CN" altLang="en-US" sz="1800" b="0" i="0">
                          <a:solidFill>
                            <a:srgbClr val="0F1115"/>
                          </a:solidFill>
                          <a:uFillTx/>
                          <a:latin typeface="Times New Roman" panose="02020603050405020304" charset="0"/>
                          <a:ea typeface="宋体" panose="02010600030101010101" pitchFamily="2" charset="-122"/>
                          <a:cs typeface="宋体" panose="02010600030101010101" pitchFamily="2" charset="-122"/>
                        </a:rPr>
                        <a:t>折角书页</a:t>
                      </a:r>
                      <a:br>
                        <a:rPr lang="zh-CN" altLang="en-US" sz="1800" b="0" i="0">
                          <a:solidFill>
                            <a:srgbClr val="0F1115"/>
                          </a:solidFill>
                          <a:uFillTx/>
                          <a:latin typeface="Times New Roman" panose="02020603050405020304" charset="0"/>
                          <a:ea typeface="宋体" panose="02010600030101010101" pitchFamily="2" charset="-122"/>
                          <a:cs typeface="宋体" panose="02010600030101010101" pitchFamily="2" charset="-122"/>
                        </a:rPr>
                      </a:br>
                      <a:r>
                        <a:rPr lang="zh-CN" altLang="en-US" sz="1800" b="0" i="0">
                          <a:solidFill>
                            <a:srgbClr val="0F1115"/>
                          </a:solidFill>
                          <a:uFillTx/>
                          <a:latin typeface="Times New Roman" panose="02020603050405020304" charset="0"/>
                          <a:ea typeface="宋体" panose="02010600030101010101" pitchFamily="2" charset="-122"/>
                          <a:cs typeface="宋体" panose="02010600030101010101" pitchFamily="2" charset="-122"/>
                        </a:rPr>
                        <a:t>撕掉书页</a:t>
                      </a:r>
                      <a:endParaRPr lang="zh-CN" altLang="en-US" sz="1800" b="0" i="0">
                        <a:solidFill>
                          <a:srgbClr val="0F1115"/>
                        </a:solidFill>
                        <a:uFillTx/>
                        <a:latin typeface="Times New Roman" panose="02020603050405020304" charset="0"/>
                        <a:ea typeface="宋体" panose="02010600030101010101" pitchFamily="2" charset="-122"/>
                        <a:cs typeface="宋体" panose="02010600030101010101" pitchFamily="2" charset="-122"/>
                      </a:endParaRPr>
                    </a:p>
                  </a:txBody>
                  <a:tcPr marL="152717" marR="0" marT="95567" marB="95567" anchor="ctr" anchorCtr="0">
                    <a:lnL>
                      <a:noFill/>
                    </a:lnL>
                    <a:lnR>
                      <a:noFill/>
                    </a:lnR>
                    <a:lnT>
                      <a:noFill/>
                    </a:lnT>
                    <a:lnB>
                      <a:noFill/>
                    </a:lnB>
                    <a:solidFill>
                      <a:schemeClr val="accent4">
                        <a:lumMod val="20000"/>
                        <a:lumOff val="80000"/>
                      </a:schemeClr>
                    </a:solidFill>
                  </a:tcPr>
                </a:tc>
              </a:tr>
            </a:tbl>
          </a:graphicData>
        </a:graphic>
      </p:graphicFrame>
      <p:graphicFrame>
        <p:nvGraphicFramePr>
          <p:cNvPr id="8" name="表格 7"/>
          <p:cNvGraphicFramePr/>
          <p:nvPr/>
        </p:nvGraphicFramePr>
        <p:xfrm>
          <a:off x="167640" y="3277235"/>
          <a:ext cx="11786870" cy="2393315"/>
        </p:xfrm>
        <a:graphic>
          <a:graphicData uri="http://schemas.openxmlformats.org/drawingml/2006/table">
            <a:tbl>
              <a:tblPr/>
              <a:tblGrid>
                <a:gridCol w="3495040"/>
                <a:gridCol w="4141470"/>
                <a:gridCol w="4150360"/>
              </a:tblGrid>
              <a:tr h="2393315">
                <a:tc>
                  <a:txBody>
                    <a:bodyPr/>
                    <a:p>
                      <a:pPr algn="l">
                        <a:buClrTx/>
                        <a:buSzTx/>
                        <a:buFontTx/>
                      </a:pPr>
                      <a:r>
                        <a:rPr lang="zh-CN" altLang="en-US" sz="1800" b="0" i="0">
                          <a:solidFill>
                            <a:srgbClr val="0F1115"/>
                          </a:solidFill>
                          <a:uFillTx/>
                          <a:latin typeface="Times New Roman" panose="02020603050405020304" charset="0"/>
                          <a:ea typeface="宋体" panose="02010600030101010101" pitchFamily="2" charset="-122"/>
                          <a:cs typeface="宋体" panose="02010600030101010101" pitchFamily="2" charset="-122"/>
                        </a:rPr>
                        <a:t>二、分析危害</a:t>
                      </a:r>
                      <a:br>
                        <a:rPr lang="zh-CN" altLang="en-US" sz="1800" b="0" i="0">
                          <a:solidFill>
                            <a:srgbClr val="0F1115"/>
                          </a:solidFill>
                          <a:uFillTx/>
                          <a:latin typeface="Times New Roman" panose="02020603050405020304" charset="0"/>
                          <a:ea typeface="宋体" panose="02010600030101010101" pitchFamily="2" charset="-122"/>
                          <a:cs typeface="宋体" panose="02010600030101010101" pitchFamily="2" charset="-122"/>
                        </a:rPr>
                      </a:br>
                      <a:r>
                        <a:rPr lang="zh-CN" altLang="en-US" sz="1800" b="0" i="0">
                          <a:solidFill>
                            <a:srgbClr val="0F1115"/>
                          </a:solidFill>
                          <a:uFillTx/>
                          <a:latin typeface="Times New Roman" panose="02020603050405020304" charset="0"/>
                          <a:ea typeface="宋体" panose="02010600030101010101" pitchFamily="2" charset="-122"/>
                          <a:cs typeface="宋体" panose="02010600030101010101" pitchFamily="2" charset="-122"/>
                        </a:rPr>
                        <a:t>Analyze Harm</a:t>
                      </a:r>
                      <a:endParaRPr lang="zh-CN" altLang="en-US" sz="1800" b="0" i="0">
                        <a:solidFill>
                          <a:srgbClr val="0F1115"/>
                        </a:solidFill>
                        <a:uFillTx/>
                        <a:latin typeface="Times New Roman" panose="02020603050405020304" charset="0"/>
                        <a:ea typeface="宋体" panose="02010600030101010101" pitchFamily="2" charset="-122"/>
                        <a:cs typeface="宋体" panose="02010600030101010101" pitchFamily="2" charset="-122"/>
                      </a:endParaRPr>
                    </a:p>
                  </a:txBody>
                  <a:tcPr marL="0" marR="152717" marT="95567" marB="95567" anchor="ctr" anchorCtr="0">
                    <a:lnL>
                      <a:noFill/>
                    </a:lnL>
                    <a:lnR>
                      <a:noFill/>
                    </a:lnR>
                    <a:lnT>
                      <a:noFill/>
                    </a:lnT>
                    <a:lnB>
                      <a:noFill/>
                    </a:lnB>
                    <a:solidFill>
                      <a:schemeClr val="accent6">
                        <a:lumMod val="20000"/>
                        <a:lumOff val="80000"/>
                      </a:schemeClr>
                    </a:solidFill>
                  </a:tcPr>
                </a:tc>
                <a:tc>
                  <a:txBody>
                    <a:bodyPr/>
                    <a:p>
                      <a:pPr algn="l">
                        <a:buClrTx/>
                        <a:buSzTx/>
                        <a:buFontTx/>
                      </a:pPr>
                      <a:r>
                        <a:rPr lang="zh-CN" altLang="en-US" sz="1800" b="0" i="0">
                          <a:solidFill>
                            <a:srgbClr val="0F1115"/>
                          </a:solidFill>
                          <a:uFillTx/>
                          <a:latin typeface="Times New Roman" panose="02020603050405020304" charset="0"/>
                          <a:ea typeface="宋体" panose="02010600030101010101" pitchFamily="2" charset="-122"/>
                          <a:cs typeface="宋体" panose="02010600030101010101" pitchFamily="2" charset="-122"/>
                        </a:rPr>
                        <a:t>disrupt the reading experience</a:t>
                      </a:r>
                      <a:br>
                        <a:rPr lang="zh-CN" altLang="en-US" sz="1800" b="0" i="0">
                          <a:solidFill>
                            <a:srgbClr val="0F1115"/>
                          </a:solidFill>
                          <a:uFillTx/>
                          <a:latin typeface="Times New Roman" panose="02020603050405020304" charset="0"/>
                          <a:ea typeface="宋体" panose="02010600030101010101" pitchFamily="2" charset="-122"/>
                          <a:cs typeface="宋体" panose="02010600030101010101" pitchFamily="2" charset="-122"/>
                        </a:rPr>
                      </a:br>
                      <a:r>
                        <a:rPr lang="zh-CN" altLang="en-US" sz="1800" b="0" i="0">
                          <a:solidFill>
                            <a:srgbClr val="0F1115"/>
                          </a:solidFill>
                          <a:uFillTx/>
                          <a:latin typeface="Times New Roman" panose="02020603050405020304" charset="0"/>
                          <a:ea typeface="宋体" panose="02010600030101010101" pitchFamily="2" charset="-122"/>
                          <a:cs typeface="宋体" panose="02010600030101010101" pitchFamily="2" charset="-122"/>
                        </a:rPr>
                        <a:t>hinder independent thinking</a:t>
                      </a:r>
                      <a:br>
                        <a:rPr lang="zh-CN" altLang="en-US" sz="1800" b="0" i="0">
                          <a:solidFill>
                            <a:srgbClr val="0F1115"/>
                          </a:solidFill>
                          <a:uFillTx/>
                          <a:latin typeface="Times New Roman" panose="02020603050405020304" charset="0"/>
                          <a:ea typeface="宋体" panose="02010600030101010101" pitchFamily="2" charset="-122"/>
                          <a:cs typeface="宋体" panose="02010600030101010101" pitchFamily="2" charset="-122"/>
                        </a:rPr>
                      </a:br>
                      <a:r>
                        <a:rPr lang="zh-CN" altLang="en-US" sz="1800" b="0" i="0">
                          <a:solidFill>
                            <a:srgbClr val="0F1115"/>
                          </a:solidFill>
                          <a:uFillTx/>
                          <a:latin typeface="Times New Roman" panose="02020603050405020304" charset="0"/>
                          <a:ea typeface="宋体" panose="02010600030101010101" pitchFamily="2" charset="-122"/>
                          <a:cs typeface="宋体" panose="02010600030101010101" pitchFamily="2" charset="-122"/>
                        </a:rPr>
                        <a:t>accelerate wear and tear</a:t>
                      </a:r>
                      <a:br>
                        <a:rPr lang="zh-CN" altLang="en-US" sz="1800" b="0" i="0">
                          <a:solidFill>
                            <a:srgbClr val="0F1115"/>
                          </a:solidFill>
                          <a:uFillTx/>
                          <a:latin typeface="Times New Roman" panose="02020603050405020304" charset="0"/>
                          <a:ea typeface="宋体" panose="02010600030101010101" pitchFamily="2" charset="-122"/>
                          <a:cs typeface="宋体" panose="02010600030101010101" pitchFamily="2" charset="-122"/>
                        </a:rPr>
                      </a:br>
                      <a:r>
                        <a:rPr lang="zh-CN" altLang="en-US" sz="1800" b="0" i="0">
                          <a:solidFill>
                            <a:srgbClr val="0F1115"/>
                          </a:solidFill>
                          <a:uFillTx/>
                          <a:latin typeface="Times New Roman" panose="02020603050405020304" charset="0"/>
                          <a:ea typeface="宋体" panose="02010600030101010101" pitchFamily="2" charset="-122"/>
                          <a:cs typeface="宋体" panose="02010600030101010101" pitchFamily="2" charset="-122"/>
                        </a:rPr>
                        <a:t>increase maintenance costs</a:t>
                      </a:r>
                      <a:br>
                        <a:rPr lang="zh-CN" altLang="en-US" sz="1800" b="0" i="0">
                          <a:solidFill>
                            <a:srgbClr val="0F1115"/>
                          </a:solidFill>
                          <a:uFillTx/>
                          <a:latin typeface="Times New Roman" panose="02020603050405020304" charset="0"/>
                          <a:ea typeface="宋体" panose="02010600030101010101" pitchFamily="2" charset="-122"/>
                          <a:cs typeface="宋体" panose="02010600030101010101" pitchFamily="2" charset="-122"/>
                        </a:rPr>
                      </a:br>
                      <a:r>
                        <a:rPr lang="zh-CN" altLang="en-US" sz="1800" b="0" i="0">
                          <a:solidFill>
                            <a:srgbClr val="0F1115"/>
                          </a:solidFill>
                          <a:uFillTx/>
                          <a:latin typeface="Times New Roman" panose="02020603050405020304" charset="0"/>
                          <a:ea typeface="宋体" panose="02010600030101010101" pitchFamily="2" charset="-122"/>
                          <a:cs typeface="宋体" panose="02010600030101010101" pitchFamily="2" charset="-122"/>
                        </a:rPr>
                        <a:t>waste shared resources</a:t>
                      </a:r>
                      <a:br>
                        <a:rPr lang="zh-CN" altLang="en-US" sz="1800" b="0" i="0">
                          <a:solidFill>
                            <a:srgbClr val="0F1115"/>
                          </a:solidFill>
                          <a:uFillTx/>
                          <a:latin typeface="Times New Roman" panose="02020603050405020304" charset="0"/>
                          <a:ea typeface="宋体" panose="02010600030101010101" pitchFamily="2" charset="-122"/>
                          <a:cs typeface="宋体" panose="02010600030101010101" pitchFamily="2" charset="-122"/>
                        </a:rPr>
                      </a:br>
                      <a:r>
                        <a:rPr lang="zh-CN" altLang="en-US" sz="1800" b="0" i="0">
                          <a:solidFill>
                            <a:srgbClr val="0F1115"/>
                          </a:solidFill>
                          <a:uFillTx/>
                          <a:latin typeface="Times New Roman" panose="02020603050405020304" charset="0"/>
                          <a:ea typeface="宋体" panose="02010600030101010101" pitchFamily="2" charset="-122"/>
                          <a:cs typeface="宋体" panose="02010600030101010101" pitchFamily="2" charset="-122"/>
                        </a:rPr>
                        <a:t>reflect a lack of respect</a:t>
                      </a:r>
                      <a:br>
                        <a:rPr lang="zh-CN" altLang="en-US" sz="1800" b="0" i="0">
                          <a:solidFill>
                            <a:srgbClr val="0F1115"/>
                          </a:solidFill>
                          <a:uFillTx/>
                          <a:latin typeface="Times New Roman" panose="02020603050405020304" charset="0"/>
                          <a:ea typeface="宋体" panose="02010600030101010101" pitchFamily="2" charset="-122"/>
                          <a:cs typeface="宋体" panose="02010600030101010101" pitchFamily="2" charset="-122"/>
                        </a:rPr>
                      </a:br>
                      <a:r>
                        <a:rPr lang="zh-CN" altLang="en-US" sz="1800" b="0" i="0">
                          <a:solidFill>
                            <a:srgbClr val="0F1115"/>
                          </a:solidFill>
                          <a:uFillTx/>
                          <a:latin typeface="Times New Roman" panose="02020603050405020304" charset="0"/>
                          <a:ea typeface="宋体" panose="02010600030101010101" pitchFamily="2" charset="-122"/>
                          <a:cs typeface="宋体" panose="02010600030101010101" pitchFamily="2" charset="-122"/>
                        </a:rPr>
                        <a:t>erode the culture of mutual consideration</a:t>
                      </a:r>
                      <a:endParaRPr lang="zh-CN" altLang="en-US" sz="1800" b="0" i="0">
                        <a:solidFill>
                          <a:srgbClr val="0F1115"/>
                        </a:solidFill>
                        <a:uFillTx/>
                        <a:latin typeface="Times New Roman" panose="02020603050405020304" charset="0"/>
                        <a:ea typeface="宋体" panose="02010600030101010101" pitchFamily="2" charset="-122"/>
                        <a:cs typeface="宋体" panose="02010600030101010101" pitchFamily="2" charset="-122"/>
                      </a:endParaRPr>
                    </a:p>
                  </a:txBody>
                  <a:tcPr marL="152717" marR="152717" marT="95567" marB="95567" anchor="ctr" anchorCtr="0">
                    <a:lnL>
                      <a:noFill/>
                    </a:lnL>
                    <a:lnR>
                      <a:noFill/>
                    </a:lnR>
                    <a:lnT>
                      <a:noFill/>
                    </a:lnT>
                    <a:lnB>
                      <a:noFill/>
                    </a:lnB>
                    <a:solidFill>
                      <a:schemeClr val="accent6">
                        <a:lumMod val="20000"/>
                        <a:lumOff val="80000"/>
                      </a:schemeClr>
                    </a:solidFill>
                  </a:tcPr>
                </a:tc>
                <a:tc>
                  <a:txBody>
                    <a:bodyPr/>
                    <a:p>
                      <a:pPr algn="l">
                        <a:buClrTx/>
                        <a:buSzTx/>
                        <a:buFontTx/>
                      </a:pPr>
                      <a:r>
                        <a:rPr lang="zh-CN" altLang="en-US" sz="1800" b="0" i="0">
                          <a:solidFill>
                            <a:srgbClr val="0F1115"/>
                          </a:solidFill>
                          <a:uFillTx/>
                          <a:latin typeface="Times New Roman" panose="02020603050405020304" charset="0"/>
                          <a:ea typeface="宋体" panose="02010600030101010101" pitchFamily="2" charset="-122"/>
                          <a:cs typeface="宋体" panose="02010600030101010101" pitchFamily="2" charset="-122"/>
                        </a:rPr>
                        <a:t>破坏阅读体验</a:t>
                      </a:r>
                      <a:br>
                        <a:rPr lang="zh-CN" altLang="en-US" sz="1800" b="0" i="0">
                          <a:solidFill>
                            <a:srgbClr val="0F1115"/>
                          </a:solidFill>
                          <a:uFillTx/>
                          <a:latin typeface="Times New Roman" panose="02020603050405020304" charset="0"/>
                          <a:ea typeface="宋体" panose="02010600030101010101" pitchFamily="2" charset="-122"/>
                          <a:cs typeface="宋体" panose="02010600030101010101" pitchFamily="2" charset="-122"/>
                        </a:rPr>
                      </a:br>
                      <a:r>
                        <a:rPr lang="zh-CN" altLang="en-US" sz="1800" b="0" i="0">
                          <a:solidFill>
                            <a:srgbClr val="0F1115"/>
                          </a:solidFill>
                          <a:uFillTx/>
                          <a:latin typeface="Times New Roman" panose="02020603050405020304" charset="0"/>
                          <a:ea typeface="宋体" panose="02010600030101010101" pitchFamily="2" charset="-122"/>
                          <a:cs typeface="宋体" panose="02010600030101010101" pitchFamily="2" charset="-122"/>
                        </a:rPr>
                        <a:t>妨碍独立思考</a:t>
                      </a:r>
                      <a:br>
                        <a:rPr lang="zh-CN" altLang="en-US" sz="1800" b="0" i="0">
                          <a:solidFill>
                            <a:srgbClr val="0F1115"/>
                          </a:solidFill>
                          <a:uFillTx/>
                          <a:latin typeface="Times New Roman" panose="02020603050405020304" charset="0"/>
                          <a:ea typeface="宋体" panose="02010600030101010101" pitchFamily="2" charset="-122"/>
                          <a:cs typeface="宋体" panose="02010600030101010101" pitchFamily="2" charset="-122"/>
                        </a:rPr>
                      </a:br>
                      <a:r>
                        <a:rPr lang="zh-CN" altLang="en-US" sz="1800" b="0" i="0">
                          <a:solidFill>
                            <a:srgbClr val="0F1115"/>
                          </a:solidFill>
                          <a:uFillTx/>
                          <a:latin typeface="Times New Roman" panose="02020603050405020304" charset="0"/>
                          <a:ea typeface="宋体" panose="02010600030101010101" pitchFamily="2" charset="-122"/>
                          <a:cs typeface="宋体" panose="02010600030101010101" pitchFamily="2" charset="-122"/>
                        </a:rPr>
                        <a:t>加速损耗</a:t>
                      </a:r>
                      <a:br>
                        <a:rPr lang="zh-CN" altLang="en-US" sz="1800" b="0" i="0">
                          <a:solidFill>
                            <a:srgbClr val="0F1115"/>
                          </a:solidFill>
                          <a:uFillTx/>
                          <a:latin typeface="Times New Roman" panose="02020603050405020304" charset="0"/>
                          <a:ea typeface="宋体" panose="02010600030101010101" pitchFamily="2" charset="-122"/>
                          <a:cs typeface="宋体" panose="02010600030101010101" pitchFamily="2" charset="-122"/>
                        </a:rPr>
                      </a:br>
                      <a:r>
                        <a:rPr lang="zh-CN" altLang="en-US" sz="1800" b="0" i="0">
                          <a:solidFill>
                            <a:srgbClr val="0F1115"/>
                          </a:solidFill>
                          <a:uFillTx/>
                          <a:latin typeface="Times New Roman" panose="02020603050405020304" charset="0"/>
                          <a:ea typeface="宋体" panose="02010600030101010101" pitchFamily="2" charset="-122"/>
                          <a:cs typeface="宋体" panose="02010600030101010101" pitchFamily="2" charset="-122"/>
                        </a:rPr>
                        <a:t>增加维护成本</a:t>
                      </a:r>
                      <a:br>
                        <a:rPr lang="zh-CN" altLang="en-US" sz="1800" b="0" i="0">
                          <a:solidFill>
                            <a:srgbClr val="0F1115"/>
                          </a:solidFill>
                          <a:uFillTx/>
                          <a:latin typeface="Times New Roman" panose="02020603050405020304" charset="0"/>
                          <a:ea typeface="宋体" panose="02010600030101010101" pitchFamily="2" charset="-122"/>
                          <a:cs typeface="宋体" panose="02010600030101010101" pitchFamily="2" charset="-122"/>
                        </a:rPr>
                      </a:br>
                      <a:r>
                        <a:rPr lang="zh-CN" altLang="en-US" sz="1800" b="0" i="0">
                          <a:solidFill>
                            <a:srgbClr val="0F1115"/>
                          </a:solidFill>
                          <a:uFillTx/>
                          <a:latin typeface="Times New Roman" panose="02020603050405020304" charset="0"/>
                          <a:ea typeface="宋体" panose="02010600030101010101" pitchFamily="2" charset="-122"/>
                          <a:cs typeface="宋体" panose="02010600030101010101" pitchFamily="2" charset="-122"/>
                        </a:rPr>
                        <a:t>浪费共享资源</a:t>
                      </a:r>
                      <a:br>
                        <a:rPr lang="zh-CN" altLang="en-US" sz="1800" b="0" i="0">
                          <a:solidFill>
                            <a:srgbClr val="0F1115"/>
                          </a:solidFill>
                          <a:uFillTx/>
                          <a:latin typeface="Times New Roman" panose="02020603050405020304" charset="0"/>
                          <a:ea typeface="宋体" panose="02010600030101010101" pitchFamily="2" charset="-122"/>
                          <a:cs typeface="宋体" panose="02010600030101010101" pitchFamily="2" charset="-122"/>
                        </a:rPr>
                      </a:br>
                      <a:r>
                        <a:rPr lang="zh-CN" altLang="en-US" sz="1800" b="0" i="0">
                          <a:solidFill>
                            <a:srgbClr val="0F1115"/>
                          </a:solidFill>
                          <a:uFillTx/>
                          <a:latin typeface="Times New Roman" panose="02020603050405020304" charset="0"/>
                          <a:ea typeface="宋体" panose="02010600030101010101" pitchFamily="2" charset="-122"/>
                          <a:cs typeface="宋体" panose="02010600030101010101" pitchFamily="2" charset="-122"/>
                        </a:rPr>
                        <a:t>反映出缺乏尊重</a:t>
                      </a:r>
                      <a:br>
                        <a:rPr lang="zh-CN" altLang="en-US" sz="1800" b="0" i="0">
                          <a:solidFill>
                            <a:srgbClr val="0F1115"/>
                          </a:solidFill>
                          <a:uFillTx/>
                          <a:latin typeface="Times New Roman" panose="02020603050405020304" charset="0"/>
                          <a:ea typeface="宋体" panose="02010600030101010101" pitchFamily="2" charset="-122"/>
                          <a:cs typeface="宋体" panose="02010600030101010101" pitchFamily="2" charset="-122"/>
                        </a:rPr>
                      </a:br>
                      <a:r>
                        <a:rPr lang="zh-CN" altLang="en-US" sz="1800" b="0" i="0">
                          <a:solidFill>
                            <a:srgbClr val="0F1115"/>
                          </a:solidFill>
                          <a:uFillTx/>
                          <a:latin typeface="Times New Roman" panose="02020603050405020304" charset="0"/>
                          <a:ea typeface="宋体" panose="02010600030101010101" pitchFamily="2" charset="-122"/>
                          <a:cs typeface="宋体" panose="02010600030101010101" pitchFamily="2" charset="-122"/>
                        </a:rPr>
                        <a:t>侵蚀互敬互谅的文化</a:t>
                      </a:r>
                      <a:endParaRPr lang="zh-CN" altLang="en-US" sz="1800" b="0" i="0">
                        <a:solidFill>
                          <a:srgbClr val="0F1115"/>
                        </a:solidFill>
                        <a:uFillTx/>
                        <a:latin typeface="Times New Roman" panose="02020603050405020304" charset="0"/>
                        <a:ea typeface="宋体" panose="02010600030101010101" pitchFamily="2" charset="-122"/>
                        <a:cs typeface="宋体" panose="02010600030101010101" pitchFamily="2" charset="-122"/>
                      </a:endParaRPr>
                    </a:p>
                  </a:txBody>
                  <a:tcPr marL="152717" marR="0" marT="95567" marB="95567" anchor="ctr" anchorCtr="0">
                    <a:lnL>
                      <a:noFill/>
                    </a:lnL>
                    <a:lnR>
                      <a:noFill/>
                    </a:lnR>
                    <a:lnT>
                      <a:noFill/>
                    </a:lnT>
                    <a:lnB>
                      <a:noFill/>
                    </a:lnB>
                    <a:solidFill>
                      <a:schemeClr val="accent6">
                        <a:lumMod val="20000"/>
                        <a:lumOff val="80000"/>
                      </a:schemeClr>
                    </a:solid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 name="图片 8"/>
          <p:cNvPicPr>
            <a:picLocks noChangeAspect="1"/>
          </p:cNvPicPr>
          <p:nvPr/>
        </p:nvPicPr>
        <p:blipFill>
          <a:blip r:embed="rId1">
            <a:alphaModFix amt="20000"/>
          </a:blip>
          <a:stretch>
            <a:fillRect/>
          </a:stretch>
        </p:blipFill>
        <p:spPr>
          <a:xfrm>
            <a:off x="0" y="0"/>
            <a:ext cx="12192000" cy="6857365"/>
          </a:xfrm>
          <a:prstGeom prst="rect">
            <a:avLst/>
          </a:prstGeom>
        </p:spPr>
      </p:pic>
      <p:graphicFrame>
        <p:nvGraphicFramePr>
          <p:cNvPr id="11" name="表格 10"/>
          <p:cNvGraphicFramePr/>
          <p:nvPr/>
        </p:nvGraphicFramePr>
        <p:xfrm>
          <a:off x="323215" y="1169987"/>
          <a:ext cx="11192510" cy="4792980"/>
        </p:xfrm>
        <a:graphic>
          <a:graphicData uri="http://schemas.openxmlformats.org/drawingml/2006/table">
            <a:tbl>
              <a:tblPr/>
              <a:tblGrid>
                <a:gridCol w="3495040"/>
                <a:gridCol w="3495040"/>
                <a:gridCol w="4202430"/>
              </a:tblGrid>
              <a:tr h="0">
                <a:tc>
                  <a:txBody>
                    <a:bodyPr/>
                    <a:p>
                      <a:pPr algn="l">
                        <a:buClrTx/>
                        <a:buSzTx/>
                        <a:buFontTx/>
                      </a:pPr>
                      <a:endParaRPr lang="zh-CN" altLang="en-US" sz="1800">
                        <a:solidFill>
                          <a:srgbClr val="0F1115"/>
                        </a:solidFill>
                        <a:uFillTx/>
                        <a:latin typeface="Times New Roman" panose="02020603050405020304" charset="0"/>
                        <a:ea typeface="宋体" panose="02010600030101010101" pitchFamily="2" charset="-122"/>
                        <a:cs typeface="宋体" panose="02010600030101010101" pitchFamily="2" charset="-122"/>
                      </a:endParaRPr>
                    </a:p>
                  </a:txBody>
                  <a:tcPr marL="0" marR="152717" marT="95567" marB="95567" anchor="ctr" anchorCtr="0">
                    <a:lnL>
                      <a:noFill/>
                    </a:lnL>
                    <a:lnR>
                      <a:noFill/>
                    </a:lnR>
                    <a:lnT>
                      <a:noFill/>
                    </a:lnT>
                    <a:lnB>
                      <a:noFill/>
                    </a:lnB>
                    <a:solidFill>
                      <a:schemeClr val="accent5">
                        <a:lumMod val="20000"/>
                        <a:lumOff val="80000"/>
                      </a:schemeClr>
                    </a:solidFill>
                  </a:tcPr>
                </a:tc>
                <a:tc>
                  <a:txBody>
                    <a:bodyPr/>
                    <a:p>
                      <a:pPr algn="l">
                        <a:buClrTx/>
                        <a:buSzTx/>
                        <a:buFontTx/>
                      </a:pPr>
                      <a:endParaRPr lang="zh-CN" altLang="en-US" sz="1800">
                        <a:solidFill>
                          <a:srgbClr val="0F1115"/>
                        </a:solidFill>
                        <a:uFillTx/>
                        <a:latin typeface="Times New Roman" panose="02020603050405020304" charset="0"/>
                        <a:ea typeface="宋体" panose="02010600030101010101" pitchFamily="2" charset="-122"/>
                        <a:cs typeface="宋体" panose="02010600030101010101" pitchFamily="2" charset="-122"/>
                      </a:endParaRPr>
                    </a:p>
                  </a:txBody>
                  <a:tcPr marL="152717" marR="152717" marT="95567" marB="95567" anchor="ctr" anchorCtr="0">
                    <a:lnL>
                      <a:noFill/>
                    </a:lnL>
                    <a:lnR>
                      <a:noFill/>
                    </a:lnR>
                    <a:lnT>
                      <a:noFill/>
                    </a:lnT>
                    <a:lnB>
                      <a:noFill/>
                    </a:lnB>
                    <a:solidFill>
                      <a:schemeClr val="accent5">
                        <a:lumMod val="20000"/>
                        <a:lumOff val="80000"/>
                      </a:schemeClr>
                    </a:solidFill>
                  </a:tcPr>
                </a:tc>
                <a:tc>
                  <a:txBody>
                    <a:bodyPr/>
                    <a:p>
                      <a:pPr algn="l">
                        <a:buClrTx/>
                        <a:buSzTx/>
                        <a:buFontTx/>
                      </a:pPr>
                      <a:endParaRPr lang="zh-CN" altLang="en-US" sz="1800">
                        <a:solidFill>
                          <a:srgbClr val="0F1115"/>
                        </a:solidFill>
                        <a:uFillTx/>
                        <a:latin typeface="Times New Roman" panose="02020603050405020304" charset="0"/>
                        <a:ea typeface="宋体" panose="02010600030101010101" pitchFamily="2" charset="-122"/>
                        <a:cs typeface="宋体" panose="02010600030101010101" pitchFamily="2" charset="-122"/>
                      </a:endParaRPr>
                    </a:p>
                  </a:txBody>
                  <a:tcPr marL="152717" marR="152717" marT="95567" marB="95567" anchor="ctr" anchorCtr="0">
                    <a:lnL>
                      <a:noFill/>
                    </a:lnL>
                    <a:lnR>
                      <a:noFill/>
                    </a:lnR>
                    <a:lnT>
                      <a:noFill/>
                    </a:lnT>
                    <a:lnB>
                      <a:noFill/>
                    </a:lnB>
                    <a:solidFill>
                      <a:schemeClr val="accent5">
                        <a:lumMod val="20000"/>
                        <a:lumOff val="80000"/>
                      </a:schemeClr>
                    </a:solidFill>
                  </a:tcPr>
                </a:tc>
              </a:tr>
              <a:tr h="0">
                <a:tc>
                  <a:txBody>
                    <a:bodyPr/>
                    <a:p>
                      <a:pPr algn="l">
                        <a:buClrTx/>
                        <a:buSzTx/>
                        <a:buFontTx/>
                      </a:pPr>
                      <a:r>
                        <a:rPr lang="zh-CN" altLang="en-US" sz="1800" b="0">
                          <a:solidFill>
                            <a:srgbClr val="0F1115"/>
                          </a:solidFill>
                          <a:uFillTx/>
                          <a:latin typeface="Times New Roman" panose="02020603050405020304" charset="0"/>
                          <a:ea typeface="宋体" panose="02010600030101010101" pitchFamily="2" charset="-122"/>
                          <a:cs typeface="宋体" panose="02010600030101010101" pitchFamily="2" charset="-122"/>
                        </a:rPr>
                        <a:t>个人习惯</a:t>
                      </a:r>
                      <a:br>
                        <a:rPr lang="zh-CN" altLang="en-US" sz="1800">
                          <a:solidFill>
                            <a:srgbClr val="0F1115"/>
                          </a:solidFill>
                          <a:uFillTx/>
                          <a:latin typeface="Times New Roman" panose="02020603050405020304" charset="0"/>
                          <a:ea typeface="宋体" panose="02010600030101010101" pitchFamily="2" charset="-122"/>
                          <a:cs typeface="宋体" panose="02010600030101010101" pitchFamily="2" charset="-122"/>
                        </a:rPr>
                      </a:br>
                      <a:r>
                        <a:rPr lang="zh-CN" altLang="en-US" sz="1800">
                          <a:solidFill>
                            <a:srgbClr val="0F1115"/>
                          </a:solidFill>
                          <a:uFillTx/>
                          <a:latin typeface="Times New Roman" panose="02020603050405020304" charset="0"/>
                          <a:ea typeface="宋体" panose="02010600030101010101" pitchFamily="2" charset="-122"/>
                          <a:cs typeface="宋体" panose="02010600030101010101" pitchFamily="2" charset="-122"/>
                        </a:rPr>
                        <a:t>Individual Habit</a:t>
                      </a:r>
                      <a:endParaRPr lang="zh-CN" altLang="en-US" sz="1800" b="0">
                        <a:solidFill>
                          <a:srgbClr val="0F1115"/>
                        </a:solidFill>
                        <a:uFillTx/>
                        <a:latin typeface="Times New Roman" panose="02020603050405020304" charset="0"/>
                        <a:ea typeface="宋体" panose="02010600030101010101" pitchFamily="2" charset="-122"/>
                        <a:cs typeface="宋体" panose="02010600030101010101" pitchFamily="2" charset="-122"/>
                      </a:endParaRPr>
                    </a:p>
                  </a:txBody>
                  <a:tcPr marL="0" marR="152717" marT="95567" marB="95567" anchor="ctr" anchorCtr="0">
                    <a:lnL>
                      <a:noFill/>
                    </a:lnL>
                    <a:lnR>
                      <a:noFill/>
                    </a:lnR>
                    <a:lnT>
                      <a:noFill/>
                    </a:lnT>
                    <a:lnB>
                      <a:noFill/>
                    </a:lnB>
                    <a:solidFill>
                      <a:schemeClr val="accent5">
                        <a:lumMod val="20000"/>
                        <a:lumOff val="80000"/>
                      </a:schemeClr>
                    </a:solidFill>
                  </a:tcPr>
                </a:tc>
                <a:tc>
                  <a:txBody>
                    <a:bodyPr/>
                    <a:p>
                      <a:pPr algn="l">
                        <a:buClrTx/>
                        <a:buSzTx/>
                        <a:buFontTx/>
                      </a:pPr>
                      <a:r>
                        <a:rPr lang="zh-CN" altLang="en-US" sz="1800">
                          <a:solidFill>
                            <a:srgbClr val="0F1115"/>
                          </a:solidFill>
                          <a:uFillTx/>
                          <a:latin typeface="Times New Roman" panose="02020603050405020304" charset="0"/>
                          <a:ea typeface="宋体" panose="02010600030101010101" pitchFamily="2" charset="-122"/>
                          <a:cs typeface="宋体" panose="02010600030101010101" pitchFamily="2" charset="-122"/>
                        </a:rPr>
                        <a:t>use a bookmark</a:t>
                      </a:r>
                      <a:br>
                        <a:rPr lang="zh-CN" altLang="en-US" sz="1800">
                          <a:solidFill>
                            <a:srgbClr val="0F1115"/>
                          </a:solidFill>
                          <a:uFillTx/>
                          <a:latin typeface="Times New Roman" panose="02020603050405020304" charset="0"/>
                          <a:ea typeface="宋体" panose="02010600030101010101" pitchFamily="2" charset="-122"/>
                          <a:cs typeface="宋体" panose="02010600030101010101" pitchFamily="2" charset="-122"/>
                        </a:rPr>
                      </a:br>
                      <a:r>
                        <a:rPr lang="zh-CN" altLang="en-US" sz="1800">
                          <a:solidFill>
                            <a:srgbClr val="0F1115"/>
                          </a:solidFill>
                          <a:uFillTx/>
                          <a:latin typeface="Times New Roman" panose="02020603050405020304" charset="0"/>
                          <a:ea typeface="宋体" panose="02010600030101010101" pitchFamily="2" charset="-122"/>
                          <a:cs typeface="宋体" panose="02010600030101010101" pitchFamily="2" charset="-122"/>
                        </a:rPr>
                        <a:t>never dog-ear pages</a:t>
                      </a:r>
                      <a:br>
                        <a:rPr lang="zh-CN" altLang="en-US" sz="1800">
                          <a:solidFill>
                            <a:srgbClr val="0F1115"/>
                          </a:solidFill>
                          <a:uFillTx/>
                          <a:latin typeface="Times New Roman" panose="02020603050405020304" charset="0"/>
                          <a:ea typeface="宋体" panose="02010600030101010101" pitchFamily="2" charset="-122"/>
                          <a:cs typeface="宋体" panose="02010600030101010101" pitchFamily="2" charset="-122"/>
                        </a:rPr>
                      </a:br>
                      <a:r>
                        <a:rPr lang="zh-CN" altLang="en-US" sz="1800">
                          <a:solidFill>
                            <a:srgbClr val="0F1115"/>
                          </a:solidFill>
                          <a:uFillTx/>
                          <a:latin typeface="Times New Roman" panose="02020603050405020304" charset="0"/>
                          <a:ea typeface="宋体" panose="02010600030101010101" pitchFamily="2" charset="-122"/>
                          <a:cs typeface="宋体" panose="02010600030101010101" pitchFamily="2" charset="-122"/>
                        </a:rPr>
                        <a:t>take down notes in a notebook</a:t>
                      </a:r>
                      <a:endParaRPr lang="zh-CN" altLang="en-US" sz="1800">
                        <a:solidFill>
                          <a:srgbClr val="0F1115"/>
                        </a:solidFill>
                        <a:uFillTx/>
                        <a:latin typeface="Times New Roman" panose="02020603050405020304" charset="0"/>
                        <a:ea typeface="宋体" panose="02010600030101010101" pitchFamily="2" charset="-122"/>
                        <a:cs typeface="宋体" panose="02010600030101010101" pitchFamily="2" charset="-122"/>
                      </a:endParaRPr>
                    </a:p>
                  </a:txBody>
                  <a:tcPr marL="152717" marR="152717" marT="95567" marB="95567" anchor="ctr" anchorCtr="0">
                    <a:lnL>
                      <a:noFill/>
                    </a:lnL>
                    <a:lnR>
                      <a:noFill/>
                    </a:lnR>
                    <a:lnT>
                      <a:noFill/>
                    </a:lnT>
                    <a:lnB>
                      <a:noFill/>
                    </a:lnB>
                    <a:solidFill>
                      <a:schemeClr val="accent5">
                        <a:lumMod val="20000"/>
                        <a:lumOff val="80000"/>
                      </a:schemeClr>
                    </a:solidFill>
                  </a:tcPr>
                </a:tc>
                <a:tc>
                  <a:txBody>
                    <a:bodyPr/>
                    <a:p>
                      <a:pPr algn="l">
                        <a:buClrTx/>
                        <a:buSzTx/>
                        <a:buFontTx/>
                      </a:pPr>
                      <a:r>
                        <a:rPr lang="zh-CN" altLang="en-US" sz="1800">
                          <a:solidFill>
                            <a:srgbClr val="0F1115"/>
                          </a:solidFill>
                          <a:uFillTx/>
                          <a:latin typeface="Times New Roman" panose="02020603050405020304" charset="0"/>
                          <a:ea typeface="宋体" panose="02010600030101010101" pitchFamily="2" charset="-122"/>
                          <a:cs typeface="宋体" panose="02010600030101010101" pitchFamily="2" charset="-122"/>
                        </a:rPr>
                        <a:t>使用书签</a:t>
                      </a:r>
                      <a:br>
                        <a:rPr lang="zh-CN" altLang="en-US" sz="1800">
                          <a:solidFill>
                            <a:srgbClr val="0F1115"/>
                          </a:solidFill>
                          <a:uFillTx/>
                          <a:latin typeface="Times New Roman" panose="02020603050405020304" charset="0"/>
                          <a:ea typeface="宋体" panose="02010600030101010101" pitchFamily="2" charset="-122"/>
                          <a:cs typeface="宋体" panose="02010600030101010101" pitchFamily="2" charset="-122"/>
                        </a:rPr>
                      </a:br>
                      <a:r>
                        <a:rPr lang="zh-CN" altLang="en-US" sz="1800">
                          <a:solidFill>
                            <a:srgbClr val="0F1115"/>
                          </a:solidFill>
                          <a:uFillTx/>
                          <a:latin typeface="Times New Roman" panose="02020603050405020304" charset="0"/>
                          <a:ea typeface="宋体" panose="02010600030101010101" pitchFamily="2" charset="-122"/>
                          <a:cs typeface="宋体" panose="02010600030101010101" pitchFamily="2" charset="-122"/>
                        </a:rPr>
                        <a:t>切勿折角</a:t>
                      </a:r>
                      <a:br>
                        <a:rPr lang="zh-CN" altLang="en-US" sz="1800">
                          <a:solidFill>
                            <a:srgbClr val="0F1115"/>
                          </a:solidFill>
                          <a:uFillTx/>
                          <a:latin typeface="Times New Roman" panose="02020603050405020304" charset="0"/>
                          <a:ea typeface="宋体" panose="02010600030101010101" pitchFamily="2" charset="-122"/>
                          <a:cs typeface="宋体" panose="02010600030101010101" pitchFamily="2" charset="-122"/>
                        </a:rPr>
                      </a:br>
                      <a:r>
                        <a:rPr lang="zh-CN" altLang="en-US" sz="1800">
                          <a:solidFill>
                            <a:srgbClr val="0F1115"/>
                          </a:solidFill>
                          <a:uFillTx/>
                          <a:latin typeface="Times New Roman" panose="02020603050405020304" charset="0"/>
                          <a:ea typeface="宋体" panose="02010600030101010101" pitchFamily="2" charset="-122"/>
                          <a:cs typeface="宋体" panose="02010600030101010101" pitchFamily="2" charset="-122"/>
                        </a:rPr>
                        <a:t>在笔记本上记笔记</a:t>
                      </a:r>
                      <a:endParaRPr lang="zh-CN" altLang="en-US" sz="1800">
                        <a:solidFill>
                          <a:srgbClr val="0F1115"/>
                        </a:solidFill>
                        <a:uFillTx/>
                        <a:latin typeface="Times New Roman" panose="02020603050405020304" charset="0"/>
                        <a:ea typeface="宋体" panose="02010600030101010101" pitchFamily="2" charset="-122"/>
                        <a:cs typeface="宋体" panose="02010600030101010101" pitchFamily="2" charset="-122"/>
                      </a:endParaRPr>
                    </a:p>
                  </a:txBody>
                  <a:tcPr marL="152717" marR="0" marT="95567" marB="95567" anchor="ctr" anchorCtr="0">
                    <a:lnL>
                      <a:noFill/>
                    </a:lnL>
                    <a:lnR>
                      <a:noFill/>
                    </a:lnR>
                    <a:lnT>
                      <a:noFill/>
                    </a:lnT>
                    <a:lnB>
                      <a:noFill/>
                    </a:lnB>
                    <a:solidFill>
                      <a:schemeClr val="accent5">
                        <a:lumMod val="20000"/>
                        <a:lumOff val="80000"/>
                      </a:schemeClr>
                    </a:solidFill>
                  </a:tcPr>
                </a:tc>
              </a:tr>
              <a:tr h="0">
                <a:tc>
                  <a:txBody>
                    <a:bodyPr/>
                    <a:p>
                      <a:pPr algn="l">
                        <a:buClrTx/>
                        <a:buSzTx/>
                        <a:buFontTx/>
                      </a:pPr>
                      <a:r>
                        <a:rPr lang="zh-CN" altLang="en-US" sz="1800" b="0">
                          <a:solidFill>
                            <a:srgbClr val="0F1115"/>
                          </a:solidFill>
                          <a:uFillTx/>
                          <a:latin typeface="Times New Roman" panose="02020603050405020304" charset="0"/>
                          <a:ea typeface="宋体" panose="02010600030101010101" pitchFamily="2" charset="-122"/>
                          <a:cs typeface="宋体" panose="02010600030101010101" pitchFamily="2" charset="-122"/>
                        </a:rPr>
                        <a:t>细心处理</a:t>
                      </a:r>
                      <a:br>
                        <a:rPr lang="zh-CN" altLang="en-US" sz="1800">
                          <a:solidFill>
                            <a:srgbClr val="0F1115"/>
                          </a:solidFill>
                          <a:uFillTx/>
                          <a:latin typeface="Times New Roman" panose="02020603050405020304" charset="0"/>
                          <a:ea typeface="宋体" panose="02010600030101010101" pitchFamily="2" charset="-122"/>
                          <a:cs typeface="宋体" panose="02010600030101010101" pitchFamily="2" charset="-122"/>
                        </a:rPr>
                      </a:br>
                      <a:r>
                        <a:rPr lang="zh-CN" altLang="en-US" sz="1800">
                          <a:solidFill>
                            <a:srgbClr val="0F1115"/>
                          </a:solidFill>
                          <a:uFillTx/>
                          <a:latin typeface="Times New Roman" panose="02020603050405020304" charset="0"/>
                          <a:ea typeface="宋体" panose="02010600030101010101" pitchFamily="2" charset="-122"/>
                          <a:cs typeface="宋体" panose="02010600030101010101" pitchFamily="2" charset="-122"/>
                        </a:rPr>
                        <a:t>Careful Handling</a:t>
                      </a:r>
                      <a:endParaRPr lang="zh-CN" altLang="en-US" sz="1800" b="0">
                        <a:solidFill>
                          <a:srgbClr val="0F1115"/>
                        </a:solidFill>
                        <a:uFillTx/>
                        <a:latin typeface="Times New Roman" panose="02020603050405020304" charset="0"/>
                        <a:ea typeface="宋体" panose="02010600030101010101" pitchFamily="2" charset="-122"/>
                        <a:cs typeface="宋体" panose="02010600030101010101" pitchFamily="2" charset="-122"/>
                      </a:endParaRPr>
                    </a:p>
                  </a:txBody>
                  <a:tcPr marL="0" marR="152717" marT="95567" marB="95567" anchor="ctr" anchorCtr="0">
                    <a:lnL>
                      <a:noFill/>
                    </a:lnL>
                    <a:lnR>
                      <a:noFill/>
                    </a:lnR>
                    <a:lnT>
                      <a:noFill/>
                    </a:lnT>
                    <a:lnB>
                      <a:noFill/>
                    </a:lnB>
                    <a:solidFill>
                      <a:schemeClr val="accent5">
                        <a:lumMod val="20000"/>
                        <a:lumOff val="80000"/>
                      </a:schemeClr>
                    </a:solidFill>
                  </a:tcPr>
                </a:tc>
                <a:tc>
                  <a:txBody>
                    <a:bodyPr/>
                    <a:p>
                      <a:pPr algn="l">
                        <a:buClrTx/>
                        <a:buSzTx/>
                        <a:buFontTx/>
                      </a:pPr>
                      <a:r>
                        <a:rPr lang="zh-CN" altLang="en-US" sz="1800">
                          <a:solidFill>
                            <a:srgbClr val="0F1115"/>
                          </a:solidFill>
                          <a:uFillTx/>
                          <a:latin typeface="Times New Roman" panose="02020603050405020304" charset="0"/>
                          <a:ea typeface="宋体" panose="02010600030101010101" pitchFamily="2" charset="-122"/>
                          <a:cs typeface="宋体" panose="02010600030101010101" pitchFamily="2" charset="-122"/>
                        </a:rPr>
                        <a:t>turn pages gently</a:t>
                      </a:r>
                      <a:br>
                        <a:rPr lang="zh-CN" altLang="en-US" sz="1800">
                          <a:solidFill>
                            <a:srgbClr val="0F1115"/>
                          </a:solidFill>
                          <a:uFillTx/>
                          <a:latin typeface="Times New Roman" panose="02020603050405020304" charset="0"/>
                          <a:ea typeface="宋体" panose="02010600030101010101" pitchFamily="2" charset="-122"/>
                          <a:cs typeface="宋体" panose="02010600030101010101" pitchFamily="2" charset="-122"/>
                        </a:rPr>
                      </a:br>
                      <a:r>
                        <a:rPr lang="zh-CN" altLang="en-US" sz="1800">
                          <a:solidFill>
                            <a:srgbClr val="0F1115"/>
                          </a:solidFill>
                          <a:uFillTx/>
                          <a:latin typeface="Times New Roman" panose="02020603050405020304" charset="0"/>
                          <a:ea typeface="宋体" panose="02010600030101010101" pitchFamily="2" charset="-122"/>
                          <a:cs typeface="宋体" panose="02010600030101010101" pitchFamily="2" charset="-122"/>
                        </a:rPr>
                        <a:t>avoid damaging the spine</a:t>
                      </a:r>
                      <a:br>
                        <a:rPr lang="zh-CN" altLang="en-US" sz="1800">
                          <a:solidFill>
                            <a:srgbClr val="0F1115"/>
                          </a:solidFill>
                          <a:uFillTx/>
                          <a:latin typeface="Times New Roman" panose="02020603050405020304" charset="0"/>
                          <a:ea typeface="宋体" panose="02010600030101010101" pitchFamily="2" charset="-122"/>
                          <a:cs typeface="宋体" panose="02010600030101010101" pitchFamily="2" charset="-122"/>
                        </a:rPr>
                      </a:br>
                      <a:r>
                        <a:rPr lang="zh-CN" altLang="en-US" sz="1800">
                          <a:solidFill>
                            <a:srgbClr val="0F1115"/>
                          </a:solidFill>
                          <a:uFillTx/>
                          <a:latin typeface="Times New Roman" panose="02020603050405020304" charset="0"/>
                          <a:ea typeface="宋体" panose="02010600030101010101" pitchFamily="2" charset="-122"/>
                          <a:cs typeface="宋体" panose="02010600030101010101" pitchFamily="2" charset="-122"/>
                        </a:rPr>
                        <a:t>ensure hands are clean and dry</a:t>
                      </a:r>
                      <a:endParaRPr lang="zh-CN" altLang="en-US" sz="1800">
                        <a:solidFill>
                          <a:srgbClr val="0F1115"/>
                        </a:solidFill>
                        <a:uFillTx/>
                        <a:latin typeface="Times New Roman" panose="02020603050405020304" charset="0"/>
                        <a:ea typeface="宋体" panose="02010600030101010101" pitchFamily="2" charset="-122"/>
                        <a:cs typeface="宋体" panose="02010600030101010101" pitchFamily="2" charset="-122"/>
                      </a:endParaRPr>
                    </a:p>
                  </a:txBody>
                  <a:tcPr marL="152717" marR="152717" marT="95567" marB="95567" anchor="ctr" anchorCtr="0">
                    <a:lnL>
                      <a:noFill/>
                    </a:lnL>
                    <a:lnR>
                      <a:noFill/>
                    </a:lnR>
                    <a:lnT>
                      <a:noFill/>
                    </a:lnT>
                    <a:lnB>
                      <a:noFill/>
                    </a:lnB>
                    <a:solidFill>
                      <a:schemeClr val="accent5">
                        <a:lumMod val="20000"/>
                        <a:lumOff val="80000"/>
                      </a:schemeClr>
                    </a:solidFill>
                  </a:tcPr>
                </a:tc>
                <a:tc>
                  <a:txBody>
                    <a:bodyPr/>
                    <a:p>
                      <a:pPr algn="l">
                        <a:buClrTx/>
                        <a:buSzTx/>
                        <a:buFontTx/>
                      </a:pPr>
                      <a:r>
                        <a:rPr lang="zh-CN" altLang="en-US" sz="1800">
                          <a:solidFill>
                            <a:srgbClr val="0F1115"/>
                          </a:solidFill>
                          <a:uFillTx/>
                          <a:latin typeface="Times New Roman" panose="02020603050405020304" charset="0"/>
                          <a:ea typeface="宋体" panose="02010600030101010101" pitchFamily="2" charset="-122"/>
                          <a:cs typeface="宋体" panose="02010600030101010101" pitchFamily="2" charset="-122"/>
                        </a:rPr>
                        <a:t>轻轻翻页</a:t>
                      </a:r>
                      <a:br>
                        <a:rPr lang="zh-CN" altLang="en-US" sz="1800">
                          <a:solidFill>
                            <a:srgbClr val="0F1115"/>
                          </a:solidFill>
                          <a:uFillTx/>
                          <a:latin typeface="Times New Roman" panose="02020603050405020304" charset="0"/>
                          <a:ea typeface="宋体" panose="02010600030101010101" pitchFamily="2" charset="-122"/>
                          <a:cs typeface="宋体" panose="02010600030101010101" pitchFamily="2" charset="-122"/>
                        </a:rPr>
                      </a:br>
                      <a:r>
                        <a:rPr lang="zh-CN" altLang="en-US" sz="1800">
                          <a:solidFill>
                            <a:srgbClr val="0F1115"/>
                          </a:solidFill>
                          <a:uFillTx/>
                          <a:latin typeface="Times New Roman" panose="02020603050405020304" charset="0"/>
                          <a:ea typeface="宋体" panose="02010600030101010101" pitchFamily="2" charset="-122"/>
                          <a:cs typeface="宋体" panose="02010600030101010101" pitchFamily="2" charset="-122"/>
                        </a:rPr>
                        <a:t>避免损坏书脊</a:t>
                      </a:r>
                      <a:br>
                        <a:rPr lang="zh-CN" altLang="en-US" sz="1800">
                          <a:solidFill>
                            <a:srgbClr val="0F1115"/>
                          </a:solidFill>
                          <a:uFillTx/>
                          <a:latin typeface="Times New Roman" panose="02020603050405020304" charset="0"/>
                          <a:ea typeface="宋体" panose="02010600030101010101" pitchFamily="2" charset="-122"/>
                          <a:cs typeface="宋体" panose="02010600030101010101" pitchFamily="2" charset="-122"/>
                        </a:rPr>
                      </a:br>
                      <a:r>
                        <a:rPr lang="zh-CN" altLang="en-US" sz="1800">
                          <a:solidFill>
                            <a:srgbClr val="0F1115"/>
                          </a:solidFill>
                          <a:uFillTx/>
                          <a:latin typeface="Times New Roman" panose="02020603050405020304" charset="0"/>
                          <a:ea typeface="宋体" panose="02010600030101010101" pitchFamily="2" charset="-122"/>
                          <a:cs typeface="宋体" panose="02010600030101010101" pitchFamily="2" charset="-122"/>
                        </a:rPr>
                        <a:t>确保双手清洁干燥</a:t>
                      </a:r>
                      <a:endParaRPr lang="zh-CN" altLang="en-US" sz="1800">
                        <a:solidFill>
                          <a:srgbClr val="0F1115"/>
                        </a:solidFill>
                        <a:uFillTx/>
                        <a:latin typeface="Times New Roman" panose="02020603050405020304" charset="0"/>
                        <a:ea typeface="宋体" panose="02010600030101010101" pitchFamily="2" charset="-122"/>
                        <a:cs typeface="宋体" panose="02010600030101010101" pitchFamily="2" charset="-122"/>
                      </a:endParaRPr>
                    </a:p>
                  </a:txBody>
                  <a:tcPr marL="152717" marR="0" marT="95567" marB="95567" anchor="ctr" anchorCtr="0">
                    <a:lnL>
                      <a:noFill/>
                    </a:lnL>
                    <a:lnR>
                      <a:noFill/>
                    </a:lnR>
                    <a:lnT>
                      <a:noFill/>
                    </a:lnT>
                    <a:lnB>
                      <a:noFill/>
                    </a:lnB>
                    <a:solidFill>
                      <a:schemeClr val="accent5">
                        <a:lumMod val="20000"/>
                        <a:lumOff val="80000"/>
                      </a:schemeClr>
                    </a:solidFill>
                  </a:tcPr>
                </a:tc>
              </a:tr>
              <a:tr h="0">
                <a:tc>
                  <a:txBody>
                    <a:bodyPr/>
                    <a:p>
                      <a:pPr algn="l">
                        <a:buClrTx/>
                        <a:buSzTx/>
                        <a:buFontTx/>
                      </a:pPr>
                      <a:r>
                        <a:rPr lang="zh-CN" altLang="en-US" sz="1800" b="0">
                          <a:solidFill>
                            <a:srgbClr val="0F1115"/>
                          </a:solidFill>
                          <a:uFillTx/>
                          <a:latin typeface="Times New Roman" panose="02020603050405020304" charset="0"/>
                          <a:ea typeface="宋体" panose="02010600030101010101" pitchFamily="2" charset="-122"/>
                          <a:cs typeface="宋体" panose="02010600030101010101" pitchFamily="2" charset="-122"/>
                        </a:rPr>
                        <a:t>替代方案</a:t>
                      </a:r>
                      <a:br>
                        <a:rPr lang="zh-CN" altLang="en-US" sz="1800">
                          <a:solidFill>
                            <a:srgbClr val="0F1115"/>
                          </a:solidFill>
                          <a:uFillTx/>
                          <a:latin typeface="Times New Roman" panose="02020603050405020304" charset="0"/>
                          <a:ea typeface="宋体" panose="02010600030101010101" pitchFamily="2" charset="-122"/>
                          <a:cs typeface="宋体" panose="02010600030101010101" pitchFamily="2" charset="-122"/>
                        </a:rPr>
                      </a:br>
                      <a:r>
                        <a:rPr lang="zh-CN" altLang="en-US" sz="1800">
                          <a:solidFill>
                            <a:srgbClr val="0F1115"/>
                          </a:solidFill>
                          <a:uFillTx/>
                          <a:latin typeface="Times New Roman" panose="02020603050405020304" charset="0"/>
                          <a:ea typeface="宋体" panose="02010600030101010101" pitchFamily="2" charset="-122"/>
                          <a:cs typeface="宋体" panose="02010600030101010101" pitchFamily="2" charset="-122"/>
                        </a:rPr>
                        <a:t>Alternative Solution</a:t>
                      </a:r>
                      <a:endParaRPr lang="zh-CN" altLang="en-US" sz="1800" b="0">
                        <a:solidFill>
                          <a:srgbClr val="0F1115"/>
                        </a:solidFill>
                        <a:uFillTx/>
                        <a:latin typeface="Times New Roman" panose="02020603050405020304" charset="0"/>
                        <a:ea typeface="宋体" panose="02010600030101010101" pitchFamily="2" charset="-122"/>
                        <a:cs typeface="宋体" panose="02010600030101010101" pitchFamily="2" charset="-122"/>
                      </a:endParaRPr>
                    </a:p>
                  </a:txBody>
                  <a:tcPr marL="0" marR="152717" marT="95567" marB="95567" anchor="ctr" anchorCtr="0">
                    <a:lnL>
                      <a:noFill/>
                    </a:lnL>
                    <a:lnR>
                      <a:noFill/>
                    </a:lnR>
                    <a:lnT>
                      <a:noFill/>
                    </a:lnT>
                    <a:lnB>
                      <a:noFill/>
                    </a:lnB>
                    <a:solidFill>
                      <a:schemeClr val="accent5">
                        <a:lumMod val="20000"/>
                        <a:lumOff val="80000"/>
                      </a:schemeClr>
                    </a:solidFill>
                  </a:tcPr>
                </a:tc>
                <a:tc>
                  <a:txBody>
                    <a:bodyPr/>
                    <a:p>
                      <a:pPr algn="l">
                        <a:buClrTx/>
                        <a:buSzTx/>
                        <a:buFontTx/>
                      </a:pPr>
                      <a:r>
                        <a:rPr lang="zh-CN" altLang="en-US" sz="1800">
                          <a:solidFill>
                            <a:srgbClr val="0F1115"/>
                          </a:solidFill>
                          <a:uFillTx/>
                          <a:latin typeface="Times New Roman" panose="02020603050405020304" charset="0"/>
                          <a:ea typeface="宋体" panose="02010600030101010101" pitchFamily="2" charset="-122"/>
                          <a:cs typeface="宋体" panose="02010600030101010101" pitchFamily="2" charset="-122"/>
                        </a:rPr>
                        <a:t>use a pencil lightly</a:t>
                      </a:r>
                      <a:br>
                        <a:rPr lang="zh-CN" altLang="en-US" sz="1800">
                          <a:solidFill>
                            <a:srgbClr val="0F1115"/>
                          </a:solidFill>
                          <a:uFillTx/>
                          <a:latin typeface="Times New Roman" panose="02020603050405020304" charset="0"/>
                          <a:ea typeface="宋体" panose="02010600030101010101" pitchFamily="2" charset="-122"/>
                          <a:cs typeface="宋体" panose="02010600030101010101" pitchFamily="2" charset="-122"/>
                        </a:rPr>
                      </a:br>
                      <a:r>
                        <a:rPr lang="zh-CN" altLang="en-US" sz="1800">
                          <a:solidFill>
                            <a:srgbClr val="0F1115"/>
                          </a:solidFill>
                          <a:uFillTx/>
                          <a:latin typeface="Times New Roman" panose="02020603050405020304" charset="0"/>
                          <a:ea typeface="宋体" panose="02010600030101010101" pitchFamily="2" charset="-122"/>
                          <a:cs typeface="宋体" panose="02010600030101010101" pitchFamily="2" charset="-122"/>
                        </a:rPr>
                        <a:t>erase all marks after use</a:t>
                      </a:r>
                      <a:br>
                        <a:rPr lang="zh-CN" altLang="en-US" sz="1800">
                          <a:solidFill>
                            <a:srgbClr val="0F1115"/>
                          </a:solidFill>
                          <a:uFillTx/>
                          <a:latin typeface="Times New Roman" panose="02020603050405020304" charset="0"/>
                          <a:ea typeface="宋体" panose="02010600030101010101" pitchFamily="2" charset="-122"/>
                          <a:cs typeface="宋体" panose="02010600030101010101" pitchFamily="2" charset="-122"/>
                        </a:rPr>
                      </a:br>
                      <a:r>
                        <a:rPr lang="zh-CN" altLang="en-US" sz="1800">
                          <a:solidFill>
                            <a:srgbClr val="0F1115"/>
                          </a:solidFill>
                          <a:uFillTx/>
                          <a:latin typeface="Times New Roman" panose="02020603050405020304" charset="0"/>
                          <a:ea typeface="宋体" panose="02010600030101010101" pitchFamily="2" charset="-122"/>
                          <a:cs typeface="宋体" panose="02010600030101010101" pitchFamily="2" charset="-122"/>
                        </a:rPr>
                        <a:t>use removable sticky notes</a:t>
                      </a:r>
                      <a:endParaRPr lang="zh-CN" altLang="en-US" sz="1800">
                        <a:solidFill>
                          <a:srgbClr val="0F1115"/>
                        </a:solidFill>
                        <a:uFillTx/>
                        <a:latin typeface="Times New Roman" panose="02020603050405020304" charset="0"/>
                        <a:ea typeface="宋体" panose="02010600030101010101" pitchFamily="2" charset="-122"/>
                        <a:cs typeface="宋体" panose="02010600030101010101" pitchFamily="2" charset="-122"/>
                      </a:endParaRPr>
                    </a:p>
                  </a:txBody>
                  <a:tcPr marL="152717" marR="152717" marT="95567" marB="95567" anchor="ctr" anchorCtr="0">
                    <a:lnL>
                      <a:noFill/>
                    </a:lnL>
                    <a:lnR>
                      <a:noFill/>
                    </a:lnR>
                    <a:lnT>
                      <a:noFill/>
                    </a:lnT>
                    <a:lnB>
                      <a:noFill/>
                    </a:lnB>
                    <a:solidFill>
                      <a:schemeClr val="accent5">
                        <a:lumMod val="20000"/>
                        <a:lumOff val="80000"/>
                      </a:schemeClr>
                    </a:solidFill>
                  </a:tcPr>
                </a:tc>
                <a:tc>
                  <a:txBody>
                    <a:bodyPr/>
                    <a:p>
                      <a:pPr algn="l">
                        <a:buClrTx/>
                        <a:buSzTx/>
                        <a:buFontTx/>
                      </a:pPr>
                      <a:r>
                        <a:rPr lang="zh-CN" altLang="en-US" sz="1800">
                          <a:solidFill>
                            <a:srgbClr val="0F1115"/>
                          </a:solidFill>
                          <a:uFillTx/>
                          <a:latin typeface="Times New Roman" panose="02020603050405020304" charset="0"/>
                          <a:ea typeface="宋体" panose="02010600030101010101" pitchFamily="2" charset="-122"/>
                          <a:cs typeface="宋体" panose="02010600030101010101" pitchFamily="2" charset="-122"/>
                        </a:rPr>
                        <a:t>用铅笔轻轻标记</a:t>
                      </a:r>
                      <a:br>
                        <a:rPr lang="zh-CN" altLang="en-US" sz="1800">
                          <a:solidFill>
                            <a:srgbClr val="0F1115"/>
                          </a:solidFill>
                          <a:uFillTx/>
                          <a:latin typeface="Times New Roman" panose="02020603050405020304" charset="0"/>
                          <a:ea typeface="宋体" panose="02010600030101010101" pitchFamily="2" charset="-122"/>
                          <a:cs typeface="宋体" panose="02010600030101010101" pitchFamily="2" charset="-122"/>
                        </a:rPr>
                      </a:br>
                      <a:r>
                        <a:rPr lang="zh-CN" altLang="en-US" sz="1800">
                          <a:solidFill>
                            <a:srgbClr val="0F1115"/>
                          </a:solidFill>
                          <a:uFillTx/>
                          <a:latin typeface="Times New Roman" panose="02020603050405020304" charset="0"/>
                          <a:ea typeface="宋体" panose="02010600030101010101" pitchFamily="2" charset="-122"/>
                          <a:cs typeface="宋体" panose="02010600030101010101" pitchFamily="2" charset="-122"/>
                        </a:rPr>
                        <a:t>使用后擦除所有痕迹</a:t>
                      </a:r>
                      <a:br>
                        <a:rPr lang="zh-CN" altLang="en-US" sz="1800">
                          <a:solidFill>
                            <a:srgbClr val="0F1115"/>
                          </a:solidFill>
                          <a:uFillTx/>
                          <a:latin typeface="Times New Roman" panose="02020603050405020304" charset="0"/>
                          <a:ea typeface="宋体" panose="02010600030101010101" pitchFamily="2" charset="-122"/>
                          <a:cs typeface="宋体" panose="02010600030101010101" pitchFamily="2" charset="-122"/>
                        </a:rPr>
                      </a:br>
                      <a:r>
                        <a:rPr lang="zh-CN" altLang="en-US" sz="1800">
                          <a:solidFill>
                            <a:srgbClr val="0F1115"/>
                          </a:solidFill>
                          <a:uFillTx/>
                          <a:latin typeface="Times New Roman" panose="02020603050405020304" charset="0"/>
                          <a:ea typeface="宋体" panose="02010600030101010101" pitchFamily="2" charset="-122"/>
                          <a:cs typeface="宋体" panose="02010600030101010101" pitchFamily="2" charset="-122"/>
                        </a:rPr>
                        <a:t>使用可移除的便利贴</a:t>
                      </a:r>
                      <a:endParaRPr lang="zh-CN" altLang="en-US" sz="1800">
                        <a:solidFill>
                          <a:srgbClr val="0F1115"/>
                        </a:solidFill>
                        <a:uFillTx/>
                        <a:latin typeface="Times New Roman" panose="02020603050405020304" charset="0"/>
                        <a:ea typeface="宋体" panose="02010600030101010101" pitchFamily="2" charset="-122"/>
                        <a:cs typeface="宋体" panose="02010600030101010101" pitchFamily="2" charset="-122"/>
                      </a:endParaRPr>
                    </a:p>
                  </a:txBody>
                  <a:tcPr marL="152717" marR="0" marT="95567" marB="95567" anchor="ctr" anchorCtr="0">
                    <a:lnL>
                      <a:noFill/>
                    </a:lnL>
                    <a:lnR>
                      <a:noFill/>
                    </a:lnR>
                    <a:lnT>
                      <a:noFill/>
                    </a:lnT>
                    <a:lnB>
                      <a:noFill/>
                    </a:lnB>
                    <a:solidFill>
                      <a:schemeClr val="accent5">
                        <a:lumMod val="20000"/>
                        <a:lumOff val="80000"/>
                      </a:schemeClr>
                    </a:solidFill>
                  </a:tcPr>
                </a:tc>
              </a:tr>
              <a:tr h="0">
                <a:tc>
                  <a:txBody>
                    <a:bodyPr/>
                    <a:p>
                      <a:pPr algn="l">
                        <a:buClrTx/>
                        <a:buSzTx/>
                        <a:buFontTx/>
                      </a:pPr>
                      <a:r>
                        <a:rPr lang="zh-CN" altLang="en-US" sz="1800" b="0">
                          <a:solidFill>
                            <a:srgbClr val="0F1115"/>
                          </a:solidFill>
                          <a:uFillTx/>
                          <a:latin typeface="Times New Roman" panose="02020603050405020304" charset="0"/>
                          <a:ea typeface="宋体" panose="02010600030101010101" pitchFamily="2" charset="-122"/>
                          <a:cs typeface="宋体" panose="02010600030101010101" pitchFamily="2" charset="-122"/>
                        </a:rPr>
                        <a:t>集体责任</a:t>
                      </a:r>
                      <a:br>
                        <a:rPr lang="zh-CN" altLang="en-US" sz="1800">
                          <a:solidFill>
                            <a:srgbClr val="0F1115"/>
                          </a:solidFill>
                          <a:uFillTx/>
                          <a:latin typeface="Times New Roman" panose="02020603050405020304" charset="0"/>
                          <a:ea typeface="宋体" panose="02010600030101010101" pitchFamily="2" charset="-122"/>
                          <a:cs typeface="宋体" panose="02010600030101010101" pitchFamily="2" charset="-122"/>
                        </a:rPr>
                      </a:br>
                      <a:r>
                        <a:rPr lang="zh-CN" altLang="en-US" sz="1800">
                          <a:solidFill>
                            <a:srgbClr val="0F1115"/>
                          </a:solidFill>
                          <a:uFillTx/>
                          <a:latin typeface="Times New Roman" panose="02020603050405020304" charset="0"/>
                          <a:ea typeface="宋体" panose="02010600030101010101" pitchFamily="2" charset="-122"/>
                          <a:cs typeface="宋体" panose="02010600030101010101" pitchFamily="2" charset="-122"/>
                        </a:rPr>
                        <a:t>Collective Responsibility</a:t>
                      </a:r>
                      <a:endParaRPr lang="zh-CN" altLang="en-US" sz="1800" b="0">
                        <a:solidFill>
                          <a:srgbClr val="0F1115"/>
                        </a:solidFill>
                        <a:uFillTx/>
                        <a:latin typeface="Times New Roman" panose="02020603050405020304" charset="0"/>
                        <a:ea typeface="宋体" panose="02010600030101010101" pitchFamily="2" charset="-122"/>
                        <a:cs typeface="宋体" panose="02010600030101010101" pitchFamily="2" charset="-122"/>
                      </a:endParaRPr>
                    </a:p>
                  </a:txBody>
                  <a:tcPr marL="0" marR="152717" marT="95567" marB="95567" anchor="ctr" anchorCtr="0">
                    <a:lnL>
                      <a:noFill/>
                    </a:lnL>
                    <a:lnR>
                      <a:noFill/>
                    </a:lnR>
                    <a:lnT>
                      <a:noFill/>
                    </a:lnT>
                    <a:lnB>
                      <a:noFill/>
                    </a:lnB>
                    <a:solidFill>
                      <a:schemeClr val="accent5">
                        <a:lumMod val="20000"/>
                        <a:lumOff val="80000"/>
                      </a:schemeClr>
                    </a:solidFill>
                  </a:tcPr>
                </a:tc>
                <a:tc>
                  <a:txBody>
                    <a:bodyPr/>
                    <a:p>
                      <a:pPr algn="l">
                        <a:buClrTx/>
                        <a:buSzTx/>
                        <a:buFontTx/>
                      </a:pPr>
                      <a:r>
                        <a:rPr lang="zh-CN" altLang="en-US" sz="1800">
                          <a:solidFill>
                            <a:srgbClr val="0F1115"/>
                          </a:solidFill>
                          <a:uFillTx/>
                          <a:latin typeface="Times New Roman" panose="02020603050405020304" charset="0"/>
                          <a:ea typeface="宋体" panose="02010600030101010101" pitchFamily="2" charset="-122"/>
                          <a:cs typeface="宋体" panose="02010600030101010101" pitchFamily="2" charset="-122"/>
                        </a:rPr>
                        <a:t>offer a friendly reminder</a:t>
                      </a:r>
                      <a:br>
                        <a:rPr lang="zh-CN" altLang="en-US" sz="1800">
                          <a:solidFill>
                            <a:srgbClr val="0F1115"/>
                          </a:solidFill>
                          <a:uFillTx/>
                          <a:latin typeface="Times New Roman" panose="02020603050405020304" charset="0"/>
                          <a:ea typeface="宋体" panose="02010600030101010101" pitchFamily="2" charset="-122"/>
                          <a:cs typeface="宋体" panose="02010600030101010101" pitchFamily="2" charset="-122"/>
                        </a:rPr>
                      </a:br>
                      <a:r>
                        <a:rPr lang="zh-CN" altLang="en-US" sz="1800">
                          <a:solidFill>
                            <a:srgbClr val="0F1115"/>
                          </a:solidFill>
                          <a:uFillTx/>
                          <a:latin typeface="Times New Roman" panose="02020603050405020304" charset="0"/>
                          <a:ea typeface="宋体" panose="02010600030101010101" pitchFamily="2" charset="-122"/>
                          <a:cs typeface="宋体" panose="02010600030101010101" pitchFamily="2" charset="-122"/>
                        </a:rPr>
                        <a:t>participate in volunteer days</a:t>
                      </a:r>
                      <a:br>
                        <a:rPr lang="zh-CN" altLang="en-US" sz="1800">
                          <a:solidFill>
                            <a:srgbClr val="0F1115"/>
                          </a:solidFill>
                          <a:uFillTx/>
                          <a:latin typeface="Times New Roman" panose="02020603050405020304" charset="0"/>
                          <a:ea typeface="宋体" panose="02010600030101010101" pitchFamily="2" charset="-122"/>
                          <a:cs typeface="宋体" panose="02010600030101010101" pitchFamily="2" charset="-122"/>
                        </a:rPr>
                      </a:br>
                      <a:r>
                        <a:rPr lang="zh-CN" altLang="en-US" sz="1800">
                          <a:solidFill>
                            <a:srgbClr val="0F1115"/>
                          </a:solidFill>
                          <a:uFillTx/>
                          <a:latin typeface="Times New Roman" panose="02020603050405020304" charset="0"/>
                          <a:ea typeface="宋体" panose="02010600030101010101" pitchFamily="2" charset="-122"/>
                          <a:cs typeface="宋体" panose="02010600030101010101" pitchFamily="2" charset="-122"/>
                        </a:rPr>
                        <a:t>bring a damaged book to the desk</a:t>
                      </a:r>
                      <a:endParaRPr lang="zh-CN" altLang="en-US" sz="1800">
                        <a:solidFill>
                          <a:srgbClr val="0F1115"/>
                        </a:solidFill>
                        <a:uFillTx/>
                        <a:latin typeface="Times New Roman" panose="02020603050405020304" charset="0"/>
                        <a:ea typeface="宋体" panose="02010600030101010101" pitchFamily="2" charset="-122"/>
                        <a:cs typeface="宋体" panose="02010600030101010101" pitchFamily="2" charset="-122"/>
                      </a:endParaRPr>
                    </a:p>
                  </a:txBody>
                  <a:tcPr marL="152717" marR="152717" marT="95567" marB="95567" anchor="ctr" anchorCtr="0">
                    <a:lnL>
                      <a:noFill/>
                    </a:lnL>
                    <a:lnR>
                      <a:noFill/>
                    </a:lnR>
                    <a:lnT>
                      <a:noFill/>
                    </a:lnT>
                    <a:lnB>
                      <a:noFill/>
                    </a:lnB>
                    <a:solidFill>
                      <a:schemeClr val="accent5">
                        <a:lumMod val="20000"/>
                        <a:lumOff val="80000"/>
                      </a:schemeClr>
                    </a:solidFill>
                  </a:tcPr>
                </a:tc>
                <a:tc>
                  <a:txBody>
                    <a:bodyPr/>
                    <a:p>
                      <a:pPr algn="l">
                        <a:buClrTx/>
                        <a:buSzTx/>
                        <a:buFontTx/>
                      </a:pPr>
                      <a:r>
                        <a:rPr lang="zh-CN" altLang="en-US" sz="1800">
                          <a:solidFill>
                            <a:srgbClr val="0F1115"/>
                          </a:solidFill>
                          <a:uFillTx/>
                          <a:latin typeface="Times New Roman" panose="02020603050405020304" charset="0"/>
                          <a:ea typeface="宋体" panose="02010600030101010101" pitchFamily="2" charset="-122"/>
                          <a:cs typeface="宋体" panose="02010600030101010101" pitchFamily="2" charset="-122"/>
                        </a:rPr>
                        <a:t>给予友善提醒</a:t>
                      </a:r>
                      <a:br>
                        <a:rPr lang="zh-CN" altLang="en-US" sz="1800">
                          <a:solidFill>
                            <a:srgbClr val="0F1115"/>
                          </a:solidFill>
                          <a:uFillTx/>
                          <a:latin typeface="Times New Roman" panose="02020603050405020304" charset="0"/>
                          <a:ea typeface="宋体" panose="02010600030101010101" pitchFamily="2" charset="-122"/>
                          <a:cs typeface="宋体" panose="02010600030101010101" pitchFamily="2" charset="-122"/>
                        </a:rPr>
                      </a:br>
                      <a:r>
                        <a:rPr lang="zh-CN" altLang="en-US" sz="1800">
                          <a:solidFill>
                            <a:srgbClr val="0F1115"/>
                          </a:solidFill>
                          <a:uFillTx/>
                          <a:latin typeface="Times New Roman" panose="02020603050405020304" charset="0"/>
                          <a:ea typeface="宋体" panose="02010600030101010101" pitchFamily="2" charset="-122"/>
                          <a:cs typeface="宋体" panose="02010600030101010101" pitchFamily="2" charset="-122"/>
                        </a:rPr>
                        <a:t>参与志愿者活动</a:t>
                      </a:r>
                      <a:br>
                        <a:rPr lang="zh-CN" altLang="en-US" sz="1800">
                          <a:solidFill>
                            <a:srgbClr val="0F1115"/>
                          </a:solidFill>
                          <a:uFillTx/>
                          <a:latin typeface="Times New Roman" panose="02020603050405020304" charset="0"/>
                          <a:ea typeface="宋体" panose="02010600030101010101" pitchFamily="2" charset="-122"/>
                          <a:cs typeface="宋体" panose="02010600030101010101" pitchFamily="2" charset="-122"/>
                        </a:rPr>
                      </a:br>
                      <a:r>
                        <a:rPr lang="zh-CN" altLang="en-US" sz="1800">
                          <a:solidFill>
                            <a:srgbClr val="0F1115"/>
                          </a:solidFill>
                          <a:uFillTx/>
                          <a:latin typeface="Times New Roman" panose="02020603050405020304" charset="0"/>
                          <a:ea typeface="宋体" panose="02010600030101010101" pitchFamily="2" charset="-122"/>
                          <a:cs typeface="宋体" panose="02010600030101010101" pitchFamily="2" charset="-122"/>
                        </a:rPr>
                        <a:t>将损坏书籍送至服务台</a:t>
                      </a:r>
                      <a:endParaRPr lang="zh-CN" altLang="en-US" sz="1800">
                        <a:solidFill>
                          <a:srgbClr val="0F1115"/>
                        </a:solidFill>
                        <a:uFillTx/>
                        <a:latin typeface="Times New Roman" panose="02020603050405020304" charset="0"/>
                        <a:ea typeface="宋体" panose="02010600030101010101" pitchFamily="2" charset="-122"/>
                        <a:cs typeface="宋体" panose="02010600030101010101" pitchFamily="2" charset="-122"/>
                      </a:endParaRPr>
                    </a:p>
                  </a:txBody>
                  <a:tcPr marL="152717" marR="0" marT="95567" marB="95567" anchor="ctr" anchorCtr="0">
                    <a:lnL>
                      <a:noFill/>
                    </a:lnL>
                    <a:lnR>
                      <a:noFill/>
                    </a:lnR>
                    <a:lnT>
                      <a:noFill/>
                    </a:lnT>
                    <a:lnB>
                      <a:noFill/>
                    </a:lnB>
                    <a:solidFill>
                      <a:schemeClr val="accent5">
                        <a:lumMod val="20000"/>
                        <a:lumOff val="80000"/>
                      </a:schemeClr>
                    </a:solidFill>
                  </a:tcPr>
                </a:tc>
              </a:tr>
            </a:tbl>
          </a:graphicData>
        </a:graphic>
      </p:graphicFrame>
      <p:sp>
        <p:nvSpPr>
          <p:cNvPr id="4" name="文本框 3"/>
          <p:cNvSpPr txBox="1"/>
          <p:nvPr/>
        </p:nvSpPr>
        <p:spPr>
          <a:xfrm>
            <a:off x="323215" y="315913"/>
            <a:ext cx="5080000" cy="460375"/>
          </a:xfrm>
          <a:prstGeom prst="rect">
            <a:avLst/>
          </a:prstGeom>
        </p:spPr>
        <p:txBody>
          <a:bodyPr>
            <a:spAutoFit/>
          </a:bodyPr>
          <a:p>
            <a:pPr marL="0" indent="0">
              <a:spcBef>
                <a:spcPts val="2400"/>
              </a:spcBef>
              <a:spcAft>
                <a:spcPts val="1200"/>
              </a:spcAft>
            </a:pPr>
            <a:r>
              <a:rPr lang="zh-CN" altLang="en-US" sz="2400" b="1" i="0">
                <a:solidFill>
                  <a:srgbClr val="0F1115"/>
                </a:solidFill>
                <a:uFillTx/>
                <a:latin typeface="Times New Roman" panose="02020603050405020304" charset="0"/>
                <a:ea typeface="宋体" panose="02010600030101010101" pitchFamily="2" charset="-122"/>
              </a:rPr>
              <a:t>三、解决方案 </a:t>
            </a:r>
            <a:r>
              <a:rPr lang="en-US" altLang="zh-CN" sz="2400" b="1" i="0">
                <a:solidFill>
                  <a:srgbClr val="0F1115"/>
                </a:solidFill>
                <a:uFillTx/>
                <a:latin typeface="Times New Roman" panose="02020603050405020304" charset="0"/>
                <a:ea typeface="宋体" panose="02010600030101010101" pitchFamily="2" charset="-122"/>
              </a:rPr>
              <a:t>(Solutions)</a:t>
            </a:r>
            <a:endParaRPr lang="en-US" altLang="zh-CN" sz="2400" b="1" i="0">
              <a:solidFill>
                <a:srgbClr val="0F1115"/>
              </a:solidFill>
              <a:uFillTx/>
              <a:latin typeface="Times New Roman" panose="02020603050405020304"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爱护图书">
            <a:hlinkClick r:id="" action="ppaction://media"/>
          </p:cNvPr>
          <p:cNvPicPr/>
          <p:nvPr>
            <a:videoFile r:link="rId1"/>
            <p:extLst>
              <p:ext uri="{DAA4B4D4-6D71-4841-9C94-3DE7FCFB9230}">
                <p14:media xmlns:p14="http://schemas.microsoft.com/office/powerpoint/2010/main" r:embed="rId2"/>
              </p:ext>
            </p:extLst>
          </p:nvPr>
        </p:nvPicPr>
        <p:blipFill>
          <a:blip r:embed="rId3"/>
          <a:stretch>
            <a:fillRect/>
          </a:stretch>
        </p:blipFill>
        <p:spPr>
          <a:xfrm>
            <a:off x="0" y="0"/>
            <a:ext cx="12192000" cy="68586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video fullScrn="0">
              <p:cMediaNode>
                <p:cTn id="2" fill="hold" display="1">
                  <p:stCondLst>
                    <p:cond delay="indefinite"/>
                  </p:stCondLst>
                </p:cTn>
                <p:tgtEl>
                  <p:spTgt spid="4"/>
                </p:tgtEl>
              </p:cMediaNode>
            </p:video>
            <p:seq concurrent="1" nextAc="seek">
              <p:cTn id="3" restart="whenNotActive" fill="hold" evtFilter="cancelBubble" nodeType="interactiveSeq">
                <p:stCondLst>
                  <p:cond evt="onClick" delay="0">
                    <p:tgtEl>
                      <p:spTgt spid="4"/>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p:grpSp>
        <p:nvGrpSpPr>
          <p:cNvPr id="9" name="组合 8"/>
          <p:cNvGrpSpPr/>
          <p:nvPr/>
        </p:nvGrpSpPr>
        <p:grpSpPr>
          <a:xfrm>
            <a:off x="3319145" y="-125730"/>
            <a:ext cx="9056370" cy="6983095"/>
            <a:chOff x="5106" y="-2030"/>
            <a:chExt cx="14262" cy="10801"/>
          </a:xfrm>
        </p:grpSpPr>
        <p:sp>
          <p:nvSpPr>
            <p:cNvPr id="7" name="任意多边形 6"/>
            <p:cNvSpPr/>
            <p:nvPr/>
          </p:nvSpPr>
          <p:spPr>
            <a:xfrm>
              <a:off x="8837" y="-2030"/>
              <a:ext cx="10531" cy="10801"/>
            </a:xfrm>
            <a:custGeom>
              <a:avLst/>
              <a:gdLst>
                <a:gd name="connsiteX0" fmla="*/ 0 w 9616"/>
                <a:gd name="connsiteY0" fmla="*/ 19 h 10801"/>
                <a:gd name="connsiteX1" fmla="*/ 9616 w 9616"/>
                <a:gd name="connsiteY1" fmla="*/ 0 h 10801"/>
                <a:gd name="connsiteX2" fmla="*/ 9616 w 9616"/>
                <a:gd name="connsiteY2" fmla="*/ 10801 h 10801"/>
                <a:gd name="connsiteX3" fmla="*/ 15 w 9616"/>
                <a:gd name="connsiteY3" fmla="*/ 10801 h 10801"/>
                <a:gd name="connsiteX4" fmla="*/ 0 w 9616"/>
                <a:gd name="connsiteY4" fmla="*/ 19 h 108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16" h="10801">
                  <a:moveTo>
                    <a:pt x="0" y="19"/>
                  </a:moveTo>
                  <a:lnTo>
                    <a:pt x="9616" y="0"/>
                  </a:lnTo>
                  <a:lnTo>
                    <a:pt x="9616" y="10801"/>
                  </a:lnTo>
                  <a:lnTo>
                    <a:pt x="15" y="10801"/>
                  </a:lnTo>
                  <a:cubicBezTo>
                    <a:pt x="10" y="7207"/>
                    <a:pt x="5341" y="6857"/>
                    <a:pt x="0" y="19"/>
                  </a:cubicBezTo>
                  <a:close/>
                </a:path>
              </a:pathLst>
            </a:custGeom>
            <a:solidFill>
              <a:schemeClr val="bg2">
                <a:alpha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文本框 7"/>
            <p:cNvSpPr txBox="1"/>
            <p:nvPr/>
          </p:nvSpPr>
          <p:spPr>
            <a:xfrm>
              <a:off x="5106" y="1922"/>
              <a:ext cx="9051" cy="2426"/>
            </a:xfrm>
            <a:prstGeom prst="rect">
              <a:avLst/>
            </a:prstGeom>
            <a:noFill/>
            <a:ln>
              <a:noFill/>
            </a:ln>
            <a:effectLst>
              <a:outerShdw blurRad="25400" dir="5400000" algn="ctr" rotWithShape="0">
                <a:srgbClr val="000000">
                  <a:alpha val="36000"/>
                </a:srgbClr>
              </a:outerShdw>
            </a:effectLst>
            <a:extLst>
              <a:ext uri="{909E8E84-426E-40DD-AFC4-6F175D3DCCD1}">
                <a14:hiddenFill xmlns:a14="http://schemas.microsoft.com/office/drawing/2010/main">
                  <a:solidFill>
                    <a:schemeClr val="bg2">
                      <a:alpha val="60000"/>
                    </a:schemeClr>
                  </a:solidFill>
                </a14:hiddenFill>
              </a:ext>
            </a:extLst>
          </p:spPr>
          <p:txBody>
            <a:bodyPr wrap="square" rtlCol="0">
              <a:spAutoFit/>
            </a:bodyPr>
            <a:p>
              <a:r>
                <a:rPr lang="en-US" altLang="zh-CN" sz="9600" b="1">
                  <a:solidFill>
                    <a:schemeClr val="tx1"/>
                  </a:solidFill>
                  <a:latin typeface="Arial Black" panose="020B0A04020102020204" charset="0"/>
                  <a:cs typeface="Arial Black" panose="020B0A04020102020204" charset="0"/>
                </a:rPr>
                <a:t>Thanks</a:t>
              </a:r>
              <a:endParaRPr lang="en-US" altLang="zh-CN" sz="9600" b="1">
                <a:solidFill>
                  <a:schemeClr val="tx1"/>
                </a:solidFill>
                <a:latin typeface="Arial Black" panose="020B0A04020102020204" charset="0"/>
                <a:cs typeface="Arial Black" panose="020B0A0402010202020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图片 34"/>
          <p:cNvPicPr>
            <a:picLocks noChangeAspect="1"/>
          </p:cNvPicPr>
          <p:nvPr>
            <p:custDataLst>
              <p:tags r:id="rId1"/>
            </p:custDataLst>
          </p:nvPr>
        </p:nvPicPr>
        <p:blipFill>
          <a:blip r:embed="rId2"/>
          <a:srcRect t="4960" b="4960"/>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a:solidFill>
            <a:schemeClr val="accent1">
              <a:alpha val="15000"/>
            </a:schemeClr>
          </a:solidFill>
          <a:ln>
            <a:solidFill>
              <a:schemeClr val="accent1">
                <a:alpha val="20000"/>
              </a:schemeClr>
            </a:solidFill>
          </a:ln>
        </p:spPr>
      </p:pic>
      <p:sp>
        <p:nvSpPr>
          <p:cNvPr id="2" name="矩形: 单圆角 1"/>
          <p:cNvSpPr/>
          <p:nvPr>
            <p:custDataLst>
              <p:tags r:id="rId3"/>
            </p:custDataLst>
          </p:nvPr>
        </p:nvSpPr>
        <p:spPr>
          <a:xfrm flipH="1">
            <a:off x="696913" y="3074459"/>
            <a:ext cx="11495087" cy="3793066"/>
          </a:xfrm>
          <a:prstGeom prst="round1Rect">
            <a:avLst>
              <a:gd name="adj" fmla="val 18129"/>
            </a:avLst>
          </a:prstGeom>
          <a:solidFill>
            <a:schemeClr val="bg2">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p>
        </p:txBody>
      </p:sp>
      <p:sp>
        <p:nvSpPr>
          <p:cNvPr id="17" name="标题 16"/>
          <p:cNvSpPr>
            <a:spLocks noGrp="1"/>
          </p:cNvSpPr>
          <p:nvPr>
            <p:ph type="title"/>
            <p:custDataLst>
              <p:tags r:id="rId4"/>
            </p:custDataLst>
          </p:nvPr>
        </p:nvSpPr>
        <p:spPr>
          <a:xfrm>
            <a:off x="3357880" y="3893185"/>
            <a:ext cx="6420485" cy="720090"/>
          </a:xfrm>
        </p:spPr>
        <p:txBody>
          <a:bodyPr>
            <a:normAutofit fontScale="90000"/>
          </a:bodyPr>
          <a:lstStyle/>
          <a:p>
            <a:r>
              <a:rPr lang="en-US" altLang="en-US" sz="4000" b="1" dirty="0">
                <a:ln>
                  <a:noFill/>
                  <a:prstDash val="sysDot"/>
                </a:ln>
                <a:solidFill>
                  <a:schemeClr val="tx1">
                    <a:lumMod val="85000"/>
                    <a:lumOff val="15000"/>
                  </a:schemeClr>
                </a:solidFill>
                <a:latin typeface="+mn-ea"/>
                <a:cs typeface="+mn-ea"/>
                <a:sym typeface="+mn-ea"/>
              </a:rPr>
              <a:t>Treasure Our Library Books: </a:t>
            </a:r>
            <a:br>
              <a:rPr lang="en-US" altLang="en-US" sz="4000" b="1" dirty="0">
                <a:ln>
                  <a:noFill/>
                  <a:prstDash val="sysDot"/>
                </a:ln>
                <a:solidFill>
                  <a:schemeClr val="tx1">
                    <a:lumMod val="85000"/>
                    <a:lumOff val="15000"/>
                  </a:schemeClr>
                </a:solidFill>
                <a:latin typeface="+mn-ea"/>
                <a:cs typeface="+mn-ea"/>
                <a:sym typeface="+mn-ea"/>
              </a:rPr>
            </a:br>
            <a:r>
              <a:rPr lang="en-US" altLang="en-US" sz="4000" b="1" dirty="0">
                <a:ln>
                  <a:noFill/>
                  <a:prstDash val="sysDot"/>
                </a:ln>
                <a:solidFill>
                  <a:schemeClr val="tx1">
                    <a:lumMod val="85000"/>
                    <a:lumOff val="15000"/>
                  </a:schemeClr>
                </a:solidFill>
                <a:latin typeface="+mn-ea"/>
                <a:cs typeface="+mn-ea"/>
                <a:sym typeface="+mn-ea"/>
              </a:rPr>
              <a:t>A Shared Responsibility</a:t>
            </a:r>
            <a:endParaRPr lang="en-US" altLang="en-US" sz="4000" b="1" dirty="0">
              <a:ln>
                <a:noFill/>
                <a:prstDash val="sysDot"/>
              </a:ln>
              <a:solidFill>
                <a:schemeClr val="tx1">
                  <a:lumMod val="85000"/>
                  <a:lumOff val="15000"/>
                </a:schemeClr>
              </a:solidFill>
              <a:latin typeface="+mn-ea"/>
              <a:cs typeface="+mn-ea"/>
              <a:sym typeface="+mn-ea"/>
            </a:endParaRPr>
          </a:p>
        </p:txBody>
      </p:sp>
      <p:sp>
        <p:nvSpPr>
          <p:cNvPr id="4" name="文本框 3"/>
          <p:cNvSpPr txBox="1"/>
          <p:nvPr/>
        </p:nvSpPr>
        <p:spPr>
          <a:xfrm>
            <a:off x="4481830" y="4877435"/>
            <a:ext cx="7192010" cy="521970"/>
          </a:xfrm>
          <a:prstGeom prst="rect">
            <a:avLst/>
          </a:prstGeom>
          <a:noFill/>
        </p:spPr>
        <p:txBody>
          <a:bodyPr wrap="square" rtlCol="0">
            <a:spAutoFit/>
          </a:bodyPr>
          <a:p>
            <a:r>
              <a:rPr lang="en-US" altLang="zh-CN" sz="2800"/>
              <a:t>—2026.1</a:t>
            </a:r>
            <a:r>
              <a:rPr lang="zh-CN" altLang="en-US" sz="2800"/>
              <a:t>浙江首考应用文分析</a:t>
            </a:r>
            <a:endParaRPr lang="zh-CN" altLang="en-US" sz="2800"/>
          </a:p>
        </p:txBody>
      </p:sp>
      <p:sp>
        <p:nvSpPr>
          <p:cNvPr id="6" name="圆角矩形 5"/>
          <p:cNvSpPr/>
          <p:nvPr/>
        </p:nvSpPr>
        <p:spPr>
          <a:xfrm>
            <a:off x="6116320" y="5786755"/>
            <a:ext cx="656590" cy="201930"/>
          </a:xfrm>
          <a:prstGeom prst="roundRect">
            <a:avLst/>
          </a:prstGeom>
          <a:solidFill>
            <a:schemeClr val="accent1">
              <a:lumMod val="20000"/>
              <a:lumOff val="80000"/>
            </a:schemeClr>
          </a:solidFill>
          <a:ln>
            <a:solidFill>
              <a:schemeClr val="accent1">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5" name="图片 4" descr="10787477416"/>
          <p:cNvPicPr>
            <a:picLocks noChangeAspect="1"/>
          </p:cNvPicPr>
          <p:nvPr/>
        </p:nvPicPr>
        <p:blipFill>
          <a:blip r:embed="rId5"/>
          <a:stretch>
            <a:fillRect/>
          </a:stretch>
        </p:blipFill>
        <p:spPr>
          <a:xfrm>
            <a:off x="6276975" y="5723890"/>
            <a:ext cx="335280" cy="335280"/>
          </a:xfrm>
          <a:prstGeom prst="rect">
            <a:avLst/>
          </a:prstGeom>
        </p:spPr>
      </p:pic>
      <p:pic>
        <p:nvPicPr>
          <p:cNvPr id="5124" name="图片 6" descr="logo横版 png"/>
          <p:cNvPicPr>
            <a:picLocks noChangeAspect="1"/>
          </p:cNvPicPr>
          <p:nvPr/>
        </p:nvPicPr>
        <p:blipFill>
          <a:blip r:embed="rId6"/>
          <a:stretch>
            <a:fillRect/>
          </a:stretch>
        </p:blipFill>
        <p:spPr>
          <a:xfrm>
            <a:off x="11477625" y="82550"/>
            <a:ext cx="608013" cy="642938"/>
          </a:xfrm>
          <a:prstGeom prst="rect">
            <a:avLst/>
          </a:prstGeom>
          <a:noFill/>
          <a:ln w="9525">
            <a:noFill/>
          </a:ln>
        </p:spPr>
      </p:pic>
    </p:spTree>
    <p:custDataLst>
      <p:tags r:id="rId7"/>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additive="base">
                                        <p:cTn id="13" dur="500" fill="hold"/>
                                        <p:tgtEl>
                                          <p:spTgt spid="17"/>
                                        </p:tgtEl>
                                        <p:attrNameLst>
                                          <p:attrName>ppt_x</p:attrName>
                                        </p:attrNameLst>
                                      </p:cBhvr>
                                      <p:tavLst>
                                        <p:tav tm="0">
                                          <p:val>
                                            <p:strVal val="0-#ppt_w/2"/>
                                          </p:val>
                                        </p:tav>
                                        <p:tav tm="100000">
                                          <p:val>
                                            <p:strVal val="#ppt_x"/>
                                          </p:val>
                                        </p:tav>
                                      </p:tavLst>
                                    </p:anim>
                                    <p:anim calcmode="lin" valueType="num">
                                      <p:cBhvr additive="base">
                                        <p:cTn id="14"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7" grpId="0"/>
      <p:bldP spid="4" grpId="0"/>
      <p:bldP spid="6"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 name="图片 8"/>
          <p:cNvPicPr>
            <a:picLocks noChangeAspect="1"/>
          </p:cNvPicPr>
          <p:nvPr/>
        </p:nvPicPr>
        <p:blipFill>
          <a:blip r:embed="rId1">
            <a:alphaModFix amt="20000"/>
          </a:blip>
          <a:stretch>
            <a:fillRect/>
          </a:stretch>
        </p:blipFill>
        <p:spPr>
          <a:xfrm>
            <a:off x="0" y="0"/>
            <a:ext cx="12192000" cy="6857365"/>
          </a:xfrm>
          <a:prstGeom prst="rect">
            <a:avLst/>
          </a:prstGeom>
        </p:spPr>
      </p:pic>
      <p:pic>
        <p:nvPicPr>
          <p:cNvPr id="7" name="爱护图书3">
            <a:hlinkClick r:id="" action="ppaction://media"/>
          </p:cNvPr>
          <p:cNvPicPr/>
          <p:nvPr>
            <a:videoFile r:link="rId2"/>
            <p:extLst>
              <p:ext uri="{DAA4B4D4-6D71-4841-9C94-3DE7FCFB9230}">
                <p14:media xmlns:p14="http://schemas.microsoft.com/office/powerpoint/2010/main" r:embed="rId3"/>
              </p:ext>
            </p:extLst>
          </p:nvPr>
        </p:nvPicPr>
        <p:blipFill>
          <a:blip r:embed="rId4"/>
          <a:stretch>
            <a:fillRect/>
          </a:stretch>
        </p:blipFill>
        <p:spPr>
          <a:xfrm>
            <a:off x="101600" y="0"/>
            <a:ext cx="11988165" cy="6742430"/>
          </a:xfrm>
          <a:prstGeom prst="rect">
            <a:avLst/>
          </a:prstGeom>
        </p:spPr>
      </p:pic>
      <p:pic>
        <p:nvPicPr>
          <p:cNvPr id="5124" name="图片 6" descr="logo横版 png"/>
          <p:cNvPicPr>
            <a:picLocks noChangeAspect="1"/>
          </p:cNvPicPr>
          <p:nvPr/>
        </p:nvPicPr>
        <p:blipFill>
          <a:blip r:embed="rId5"/>
          <a:stretch>
            <a:fillRect/>
          </a:stretch>
        </p:blipFill>
        <p:spPr>
          <a:xfrm>
            <a:off x="11477625" y="82550"/>
            <a:ext cx="608013" cy="642938"/>
          </a:xfrm>
          <a:prstGeom prst="rect">
            <a:avLst/>
          </a:prstGeom>
          <a:noFill/>
          <a:ln w="9525">
            <a:noFill/>
          </a:ln>
        </p:spPr>
      </p:pic>
    </p:spTree>
    <p:custDataLst>
      <p:tags r:id="rId6"/>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video fullScrn="0">
              <p:cMediaNode>
                <p:cTn id="2" fill="hold" display="1">
                  <p:stCondLst>
                    <p:cond delay="indefinite"/>
                  </p:stCondLst>
                </p:cTn>
                <p:tgtEl>
                  <p:spTgt spid="7"/>
                </p:tgtEl>
              </p:cMediaNode>
            </p:video>
            <p:seq concurrent="1" nextAc="seek">
              <p:cTn id="3" restart="whenNotActive" fill="hold" evtFilter="cancelBubble" nodeType="interactiveSeq">
                <p:stCondLst>
                  <p:cond evt="onClick" delay="0">
                    <p:tgtEl>
                      <p:spTgt spid="7"/>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 name="图片 8"/>
          <p:cNvPicPr>
            <a:picLocks noChangeAspect="1"/>
          </p:cNvPicPr>
          <p:nvPr/>
        </p:nvPicPr>
        <p:blipFill>
          <a:blip r:embed="rId1">
            <a:alphaModFix amt="20000"/>
          </a:blip>
          <a:stretch>
            <a:fillRect/>
          </a:stretch>
        </p:blipFill>
        <p:spPr>
          <a:xfrm>
            <a:off x="0" y="0"/>
            <a:ext cx="12192000" cy="6857365"/>
          </a:xfrm>
          <a:prstGeom prst="rect">
            <a:avLst/>
          </a:prstGeom>
        </p:spPr>
      </p:pic>
      <p:sp>
        <p:nvSpPr>
          <p:cNvPr id="2" name="文本框 1"/>
          <p:cNvSpPr txBox="1"/>
          <p:nvPr/>
        </p:nvSpPr>
        <p:spPr>
          <a:xfrm>
            <a:off x="505460" y="407670"/>
            <a:ext cx="11029315" cy="953135"/>
          </a:xfrm>
          <a:prstGeom prst="rect">
            <a:avLst/>
          </a:prstGeom>
        </p:spPr>
        <p:txBody>
          <a:bodyPr wrap="square">
            <a:spAutoFit/>
          </a:bodyPr>
          <a:p>
            <a:pPr marL="0" indent="0"/>
            <a:r>
              <a:rPr lang="en-US" altLang="zh-CN" sz="2800" b="1" i="0">
                <a:solidFill>
                  <a:srgbClr val="0F1115"/>
                </a:solidFill>
                <a:latin typeface="Times New Roman" panose="02020603050405020304" charset="0"/>
                <a:ea typeface="quote-cjk-patch"/>
                <a:cs typeface="Times New Roman" panose="02020603050405020304" charset="0"/>
              </a:rPr>
              <a:t>Have you ever had an </a:t>
            </a:r>
            <a:r>
              <a:rPr lang="en-US" altLang="zh-CN" sz="2800" b="1" i="0">
                <a:solidFill>
                  <a:srgbClr val="FF0000"/>
                </a:solidFill>
                <a:latin typeface="Times New Roman" panose="02020603050405020304" charset="0"/>
                <a:ea typeface="quote-cjk-patch"/>
                <a:cs typeface="Times New Roman" panose="02020603050405020304" charset="0"/>
              </a:rPr>
              <a:t>unpleasant ‘surprise’</a:t>
            </a:r>
            <a:r>
              <a:rPr lang="en-US" altLang="zh-CN" sz="2800" b="1" i="0">
                <a:solidFill>
                  <a:srgbClr val="0F1115"/>
                </a:solidFill>
                <a:latin typeface="Times New Roman" panose="02020603050405020304" charset="0"/>
                <a:ea typeface="quote-cjk-patch"/>
                <a:cs typeface="Times New Roman" panose="02020603050405020304" charset="0"/>
              </a:rPr>
              <a:t> when borrowing a library book?</a:t>
            </a:r>
            <a:endParaRPr lang="en-US" altLang="zh-CN" sz="2800" b="1" i="0">
              <a:solidFill>
                <a:srgbClr val="0F1115"/>
              </a:solidFill>
              <a:latin typeface="Times New Roman" panose="02020603050405020304" charset="0"/>
              <a:ea typeface="quote-cjk-patch"/>
              <a:cs typeface="Times New Roman" panose="02020603050405020304" charset="0"/>
            </a:endParaRPr>
          </a:p>
        </p:txBody>
      </p:sp>
      <p:pic>
        <p:nvPicPr>
          <p:cNvPr id="3" name="图片 2"/>
          <p:cNvPicPr>
            <a:picLocks noChangeAspect="1"/>
          </p:cNvPicPr>
          <p:nvPr/>
        </p:nvPicPr>
        <p:blipFill>
          <a:blip r:embed="rId2"/>
          <a:stretch>
            <a:fillRect/>
          </a:stretch>
        </p:blipFill>
        <p:spPr>
          <a:xfrm>
            <a:off x="606425" y="2193925"/>
            <a:ext cx="2946400" cy="2833370"/>
          </a:xfrm>
          <a:prstGeom prst="rect">
            <a:avLst/>
          </a:prstGeom>
        </p:spPr>
      </p:pic>
      <p:pic>
        <p:nvPicPr>
          <p:cNvPr id="4" name="图片 3"/>
          <p:cNvPicPr>
            <a:picLocks noChangeAspect="1"/>
          </p:cNvPicPr>
          <p:nvPr/>
        </p:nvPicPr>
        <p:blipFill>
          <a:blip r:embed="rId3"/>
          <a:stretch>
            <a:fillRect/>
          </a:stretch>
        </p:blipFill>
        <p:spPr>
          <a:xfrm>
            <a:off x="4206875" y="2134235"/>
            <a:ext cx="3626485" cy="2926715"/>
          </a:xfrm>
          <a:prstGeom prst="rect">
            <a:avLst/>
          </a:prstGeom>
        </p:spPr>
      </p:pic>
      <p:pic>
        <p:nvPicPr>
          <p:cNvPr id="5" name="图片 4"/>
          <p:cNvPicPr>
            <a:picLocks noChangeAspect="1"/>
          </p:cNvPicPr>
          <p:nvPr/>
        </p:nvPicPr>
        <p:blipFill>
          <a:blip r:embed="rId4"/>
          <a:stretch>
            <a:fillRect/>
          </a:stretch>
        </p:blipFill>
        <p:spPr>
          <a:xfrm>
            <a:off x="8562975" y="2103120"/>
            <a:ext cx="2630170" cy="2957830"/>
          </a:xfrm>
          <a:prstGeom prst="rect">
            <a:avLst/>
          </a:prstGeom>
        </p:spPr>
      </p:pic>
      <p:sp>
        <p:nvSpPr>
          <p:cNvPr id="6" name="文本框 5"/>
          <p:cNvSpPr txBox="1"/>
          <p:nvPr/>
        </p:nvSpPr>
        <p:spPr>
          <a:xfrm>
            <a:off x="1151890" y="5527040"/>
            <a:ext cx="2131060" cy="398780"/>
          </a:xfrm>
          <a:prstGeom prst="rect">
            <a:avLst/>
          </a:prstGeom>
        </p:spPr>
        <p:txBody>
          <a:bodyPr wrap="square">
            <a:spAutoFit/>
          </a:bodyPr>
          <a:p>
            <a:pPr marL="0" indent="0"/>
            <a:r>
              <a:rPr lang="en-US" altLang="zh-CN" sz="2000" b="1" i="0">
                <a:solidFill>
                  <a:srgbClr val="0F1115"/>
                </a:solidFill>
                <a:latin typeface="Times New Roman" panose="02020603050405020304" charset="0"/>
                <a:ea typeface="quote-cjk-patch"/>
                <a:cs typeface="Times New Roman" panose="02020603050405020304" charset="0"/>
              </a:rPr>
              <a:t>Scribbling</a:t>
            </a:r>
            <a:endParaRPr lang="en-US" altLang="zh-CN" sz="2000" b="1" i="0">
              <a:solidFill>
                <a:srgbClr val="0F1115"/>
              </a:solidFill>
              <a:latin typeface="Times New Roman" panose="02020603050405020304" charset="0"/>
              <a:ea typeface="quote-cjk-patch"/>
              <a:cs typeface="Times New Roman" panose="02020603050405020304" charset="0"/>
            </a:endParaRPr>
          </a:p>
        </p:txBody>
      </p:sp>
      <p:sp>
        <p:nvSpPr>
          <p:cNvPr id="7" name="文本框 6"/>
          <p:cNvSpPr txBox="1"/>
          <p:nvPr/>
        </p:nvSpPr>
        <p:spPr>
          <a:xfrm>
            <a:off x="5129530" y="5501005"/>
            <a:ext cx="2105660" cy="398780"/>
          </a:xfrm>
          <a:prstGeom prst="rect">
            <a:avLst/>
          </a:prstGeom>
        </p:spPr>
        <p:txBody>
          <a:bodyPr wrap="square" rtlCol="0" anchor="t">
            <a:spAutoFit/>
          </a:bodyPr>
          <a:p>
            <a:pPr lvl="0" algn="l">
              <a:buClrTx/>
              <a:buSzTx/>
              <a:buFontTx/>
            </a:pPr>
            <a:r>
              <a:rPr lang="en-US" altLang="zh-CN" sz="2000" b="1">
                <a:solidFill>
                  <a:srgbClr val="0F1115"/>
                </a:solidFill>
                <a:latin typeface="Times New Roman" panose="02020603050405020304" charset="0"/>
                <a:ea typeface="quote-cjk-patch"/>
                <a:cs typeface="Times New Roman" panose="02020603050405020304" charset="0"/>
                <a:sym typeface="+mn-ea"/>
              </a:rPr>
              <a:t>Tearing </a:t>
            </a:r>
            <a:endParaRPr lang="en-US" altLang="zh-CN" sz="2000" b="1">
              <a:solidFill>
                <a:srgbClr val="0F1115"/>
              </a:solidFill>
              <a:latin typeface="Times New Roman" panose="02020603050405020304" charset="0"/>
              <a:ea typeface="quote-cjk-patch"/>
              <a:cs typeface="Times New Roman" panose="02020603050405020304" charset="0"/>
              <a:sym typeface="+mn-ea"/>
            </a:endParaRPr>
          </a:p>
        </p:txBody>
      </p:sp>
      <p:sp>
        <p:nvSpPr>
          <p:cNvPr id="8" name="文本框 7"/>
          <p:cNvSpPr txBox="1"/>
          <p:nvPr/>
        </p:nvSpPr>
        <p:spPr>
          <a:xfrm>
            <a:off x="8825230" y="5469890"/>
            <a:ext cx="1792605" cy="337185"/>
          </a:xfrm>
          <a:prstGeom prst="rect">
            <a:avLst/>
          </a:prstGeom>
        </p:spPr>
        <p:txBody>
          <a:bodyPr wrap="square" rtlCol="0" anchor="t">
            <a:spAutoFit/>
          </a:bodyPr>
          <a:p>
            <a:pPr lvl="0" algn="l">
              <a:buClrTx/>
              <a:buSzTx/>
              <a:buFontTx/>
            </a:pPr>
            <a:r>
              <a:rPr lang="en-US" altLang="zh-CN" sz="2000" b="1">
                <a:solidFill>
                  <a:srgbClr val="0F1115"/>
                </a:solidFill>
                <a:latin typeface="Times New Roman" panose="02020603050405020304" charset="0"/>
                <a:ea typeface="quote-cjk-patch"/>
                <a:cs typeface="Times New Roman" panose="02020603050405020304" charset="0"/>
                <a:sym typeface="+mn-ea"/>
              </a:rPr>
              <a:t> Dog-earing</a:t>
            </a:r>
            <a:endParaRPr lang="en-US" altLang="zh-CN" sz="2000" b="1">
              <a:solidFill>
                <a:srgbClr val="0F1115"/>
              </a:solidFill>
              <a:latin typeface="Times New Roman" panose="02020603050405020304" charset="0"/>
              <a:ea typeface="quote-cjk-patch"/>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图片 9"/>
          <p:cNvPicPr>
            <a:picLocks noChangeAspect="1"/>
          </p:cNvPicPr>
          <p:nvPr/>
        </p:nvPicPr>
        <p:blipFill>
          <a:blip r:embed="rId1">
            <a:alphaModFix amt="20000"/>
          </a:blip>
          <a:stretch>
            <a:fillRect/>
          </a:stretch>
        </p:blipFill>
        <p:spPr>
          <a:xfrm>
            <a:off x="0" y="0"/>
            <a:ext cx="12192000" cy="6857365"/>
          </a:xfrm>
          <a:prstGeom prst="rect">
            <a:avLst/>
          </a:prstGeom>
        </p:spPr>
      </p:pic>
      <p:sp>
        <p:nvSpPr>
          <p:cNvPr id="6" name="圆角矩形 5"/>
          <p:cNvSpPr/>
          <p:nvPr/>
        </p:nvSpPr>
        <p:spPr>
          <a:xfrm>
            <a:off x="796925" y="2620010"/>
            <a:ext cx="10334625" cy="4018280"/>
          </a:xfrm>
          <a:prstGeom prst="roundRect">
            <a:avLst/>
          </a:prstGeom>
          <a:solidFill>
            <a:schemeClr val="bg1"/>
          </a:solidFill>
          <a:ln>
            <a:solidFill>
              <a:schemeClr val="tx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ln>
                <a:solidFill>
                  <a:schemeClr val="tx1"/>
                </a:solidFill>
              </a:ln>
              <a:solidFill>
                <a:schemeClr val="bg1"/>
              </a:solidFill>
            </a:endParaRPr>
          </a:p>
        </p:txBody>
      </p:sp>
      <p:sp>
        <p:nvSpPr>
          <p:cNvPr id="4" name="文本框 3"/>
          <p:cNvSpPr txBox="1"/>
          <p:nvPr/>
        </p:nvSpPr>
        <p:spPr>
          <a:xfrm>
            <a:off x="796925" y="786130"/>
            <a:ext cx="10333990" cy="1694815"/>
          </a:xfrm>
          <a:prstGeom prst="rect">
            <a:avLst/>
          </a:prstGeom>
          <a:solidFill>
            <a:schemeClr val="accent4">
              <a:lumMod val="20000"/>
              <a:lumOff val="80000"/>
            </a:schemeClr>
          </a:solidFill>
        </p:spPr>
        <p:txBody>
          <a:bodyPr wrap="square" rtlCol="0">
            <a:noAutofit/>
          </a:bodyPr>
          <a:p>
            <a:pPr indent="457200" fontAlgn="auto"/>
            <a:r>
              <a:rPr lang="zh-CN" altLang="en-US" sz="2400">
                <a:latin typeface="宋体" panose="02010600030101010101" pitchFamily="2" charset="-122"/>
                <a:ea typeface="宋体" panose="02010600030101010101" pitchFamily="2" charset="-122"/>
                <a:cs typeface="宋体" panose="02010600030101010101" pitchFamily="2" charset="-122"/>
              </a:rPr>
              <a:t>你发现你校图书馆藏书存在被勾画涂改的现象。为此，请向校英文报投稿，写一篇文章，内容包括：</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fontAlgn="auto"/>
            <a:r>
              <a:rPr lang="en-US" altLang="zh-CN" sz="2400">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说明具体情况；</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fontAlgn="auto"/>
            <a:r>
              <a:rPr lang="en-US" altLang="zh-CN" sz="2400">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呼吁爱护书籍。</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ctr"/>
            <a:endParaRPr lang="en-US" altLang="zh-CN" sz="2400">
              <a:latin typeface="Times New Roman" panose="02020603050405020304" charset="0"/>
              <a:ea typeface="宋体" panose="02010600030101010101" pitchFamily="2" charset="-122"/>
              <a:cs typeface="Times New Roman" panose="02020603050405020304" charset="0"/>
            </a:endParaRPr>
          </a:p>
          <a:p>
            <a:pPr algn="ctr"/>
            <a:endParaRPr lang="en-US" altLang="zh-CN" sz="2400">
              <a:latin typeface="Times New Roman" panose="02020603050405020304" charset="0"/>
              <a:ea typeface="宋体" panose="02010600030101010101" pitchFamily="2" charset="-122"/>
              <a:cs typeface="Times New Roman" panose="02020603050405020304" charset="0"/>
            </a:endParaRPr>
          </a:p>
        </p:txBody>
      </p:sp>
      <p:sp>
        <p:nvSpPr>
          <p:cNvPr id="5" name="文本框 4"/>
          <p:cNvSpPr txBox="1"/>
          <p:nvPr/>
        </p:nvSpPr>
        <p:spPr>
          <a:xfrm>
            <a:off x="1875155" y="2821305"/>
            <a:ext cx="7995920" cy="460375"/>
          </a:xfrm>
          <a:prstGeom prst="rect">
            <a:avLst/>
          </a:prstGeom>
          <a:noFill/>
        </p:spPr>
        <p:txBody>
          <a:bodyPr wrap="square" rtlCol="0">
            <a:spAutoFit/>
          </a:bodyPr>
          <a:p>
            <a:pPr algn="ctr"/>
            <a:r>
              <a:rPr lang="en-US" altLang="zh-CN" sz="2400">
                <a:latin typeface="Times New Roman" panose="02020603050405020304" charset="0"/>
                <a:ea typeface="宋体" panose="02010600030101010101" pitchFamily="2" charset="-122"/>
                <a:cs typeface="Times New Roman" panose="02020603050405020304" charset="0"/>
                <a:sym typeface="+mn-ea"/>
              </a:rPr>
              <a:t>Treasure Our Library Books: A Shared Responsibility</a:t>
            </a:r>
            <a:endParaRPr lang="en-US" altLang="zh-CN" sz="2400">
              <a:latin typeface="Times New Roman" panose="02020603050405020304" charset="0"/>
              <a:ea typeface="宋体" panose="02010600030101010101" pitchFamily="2" charset="-122"/>
              <a:cs typeface="Times New Roman" panose="02020603050405020304" charset="0"/>
            </a:endParaRPr>
          </a:p>
        </p:txBody>
      </p:sp>
      <p:sp>
        <p:nvSpPr>
          <p:cNvPr id="7" name="文本框 6"/>
          <p:cNvSpPr txBox="1"/>
          <p:nvPr/>
        </p:nvSpPr>
        <p:spPr>
          <a:xfrm>
            <a:off x="508635" y="278765"/>
            <a:ext cx="1799590" cy="368300"/>
          </a:xfrm>
          <a:prstGeom prst="rect">
            <a:avLst/>
          </a:prstGeom>
          <a:noFill/>
        </p:spPr>
        <p:txBody>
          <a:bodyPr wrap="square" rtlCol="0">
            <a:spAutoFit/>
          </a:bodyPr>
          <a:p>
            <a:r>
              <a:rPr lang="zh-CN" altLang="en-US" i="1"/>
              <a:t>（回忆版）</a:t>
            </a:r>
            <a:endParaRPr lang="zh-CN" altLang="en-US" i="1"/>
          </a:p>
        </p:txBody>
      </p:sp>
      <p:sp>
        <p:nvSpPr>
          <p:cNvPr id="8" name="文本框 7"/>
          <p:cNvSpPr txBox="1"/>
          <p:nvPr/>
        </p:nvSpPr>
        <p:spPr>
          <a:xfrm>
            <a:off x="9140190" y="6202045"/>
            <a:ext cx="1135380" cy="368300"/>
          </a:xfrm>
          <a:prstGeom prst="rect">
            <a:avLst/>
          </a:prstGeom>
          <a:noFill/>
        </p:spPr>
        <p:txBody>
          <a:bodyPr wrap="square" rtlCol="0">
            <a:spAutoFit/>
          </a:bodyPr>
          <a:p>
            <a:r>
              <a:rPr lang="zh-CN" altLang="en-US" b="1" i="1"/>
              <a:t>（</a:t>
            </a:r>
            <a:r>
              <a:rPr lang="en-US" altLang="zh-CN" b="1" i="1"/>
              <a:t>19</a:t>
            </a:r>
            <a:r>
              <a:rPr lang="zh-CN" altLang="en-US" b="1" i="1"/>
              <a:t>行）</a:t>
            </a:r>
            <a:endParaRPr lang="zh-CN" altLang="en-US" b="1" i="1"/>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 name="图片 8"/>
          <p:cNvPicPr>
            <a:picLocks noChangeAspect="1"/>
          </p:cNvPicPr>
          <p:nvPr/>
        </p:nvPicPr>
        <p:blipFill>
          <a:blip r:embed="rId1">
            <a:alphaModFix amt="20000"/>
          </a:blip>
          <a:stretch>
            <a:fillRect/>
          </a:stretch>
        </p:blipFill>
        <p:spPr>
          <a:xfrm>
            <a:off x="0" y="0"/>
            <a:ext cx="12192000" cy="6857365"/>
          </a:xfrm>
          <a:prstGeom prst="rect">
            <a:avLst/>
          </a:prstGeom>
        </p:spPr>
      </p:pic>
      <p:pic>
        <p:nvPicPr>
          <p:cNvPr id="2" name="C9F754DE-2CAD-44b6-B708-469DEB6407EB-1" descr="C:/Users/Administrator/AppData/Local/Temp/wpp.zKNXjKwpp"/>
          <p:cNvPicPr>
            <a:picLocks noChangeAspect="1"/>
          </p:cNvPicPr>
          <p:nvPr/>
        </p:nvPicPr>
        <p:blipFill>
          <a:blip r:embed="rId2"/>
          <a:stretch>
            <a:fillRect/>
          </a:stretch>
        </p:blipFill>
        <p:spPr>
          <a:xfrm>
            <a:off x="-635" y="1123315"/>
            <a:ext cx="12132310" cy="4398010"/>
          </a:xfrm>
          <a:prstGeom prst="rect">
            <a:avLst/>
          </a:prstGeom>
        </p:spPr>
      </p:pic>
      <p:sp>
        <p:nvSpPr>
          <p:cNvPr id="3" name="文本框 2"/>
          <p:cNvSpPr txBox="1"/>
          <p:nvPr/>
        </p:nvSpPr>
        <p:spPr>
          <a:xfrm>
            <a:off x="264160" y="138430"/>
            <a:ext cx="6996430" cy="521970"/>
          </a:xfrm>
          <a:prstGeom prst="rect">
            <a:avLst/>
          </a:prstGeom>
          <a:noFill/>
        </p:spPr>
        <p:txBody>
          <a:bodyPr wrap="square" rtlCol="0">
            <a:spAutoFit/>
          </a:bodyPr>
          <a:p>
            <a:r>
              <a:rPr lang="en-US" altLang="zh-CN" sz="2800" b="1"/>
              <a:t>What is the </a:t>
            </a:r>
            <a:r>
              <a:rPr lang="en-US" altLang="zh-CN" sz="2800" b="1" i="1">
                <a:solidFill>
                  <a:srgbClr val="FF0000"/>
                </a:solidFill>
              </a:rPr>
              <a:t>structure</a:t>
            </a:r>
            <a:r>
              <a:rPr lang="en-US" altLang="zh-CN" sz="2800" b="1"/>
              <a:t> of this writing?</a:t>
            </a:r>
            <a:endParaRPr lang="en-US" altLang="zh-CN" sz="2800" b="1"/>
          </a:p>
        </p:txBody>
      </p:sp>
      <p:pic>
        <p:nvPicPr>
          <p:cNvPr id="5" name="图片 4"/>
          <p:cNvPicPr>
            <a:picLocks noChangeAspect="1"/>
          </p:cNvPicPr>
          <p:nvPr/>
        </p:nvPicPr>
        <p:blipFill>
          <a:blip r:embed="rId3"/>
          <a:stretch>
            <a:fillRect/>
          </a:stretch>
        </p:blipFill>
        <p:spPr>
          <a:xfrm>
            <a:off x="6313170" y="2781300"/>
            <a:ext cx="5553075" cy="12954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 name="图片 14"/>
          <p:cNvPicPr>
            <a:picLocks noChangeAspect="1"/>
          </p:cNvPicPr>
          <p:nvPr/>
        </p:nvPicPr>
        <p:blipFill>
          <a:blip r:embed="rId1">
            <a:alphaModFix amt="20000"/>
          </a:blip>
          <a:stretch>
            <a:fillRect/>
          </a:stretch>
        </p:blipFill>
        <p:spPr>
          <a:xfrm>
            <a:off x="0" y="635"/>
            <a:ext cx="12192000" cy="6857365"/>
          </a:xfrm>
          <a:prstGeom prst="rect">
            <a:avLst/>
          </a:prstGeom>
        </p:spPr>
      </p:pic>
      <p:pic>
        <p:nvPicPr>
          <p:cNvPr id="14" name="图片 13"/>
          <p:cNvPicPr>
            <a:picLocks noChangeAspect="1"/>
          </p:cNvPicPr>
          <p:nvPr/>
        </p:nvPicPr>
        <p:blipFill>
          <a:blip r:embed="rId1">
            <a:alphaModFix amt="20000"/>
          </a:blip>
          <a:stretch>
            <a:fillRect/>
          </a:stretch>
        </p:blipFill>
        <p:spPr>
          <a:xfrm>
            <a:off x="0" y="0"/>
            <a:ext cx="12192000" cy="6857365"/>
          </a:xfrm>
          <a:prstGeom prst="rect">
            <a:avLst/>
          </a:prstGeom>
        </p:spPr>
      </p:pic>
      <p:pic>
        <p:nvPicPr>
          <p:cNvPr id="3" name="图片 2"/>
          <p:cNvPicPr>
            <a:picLocks noChangeAspect="1"/>
          </p:cNvPicPr>
          <p:nvPr/>
        </p:nvPicPr>
        <p:blipFill>
          <a:blip r:embed="rId2"/>
          <a:stretch>
            <a:fillRect/>
          </a:stretch>
        </p:blipFill>
        <p:spPr>
          <a:xfrm>
            <a:off x="0" y="0"/>
            <a:ext cx="12192000" cy="3005455"/>
          </a:xfrm>
          <a:prstGeom prst="rect">
            <a:avLst/>
          </a:prstGeom>
        </p:spPr>
      </p:pic>
      <p:sp>
        <p:nvSpPr>
          <p:cNvPr id="4" name="文本框 3"/>
          <p:cNvSpPr txBox="1"/>
          <p:nvPr>
            <p:custDataLst>
              <p:tags r:id="rId3"/>
            </p:custDataLst>
          </p:nvPr>
        </p:nvSpPr>
        <p:spPr>
          <a:xfrm>
            <a:off x="133350" y="5325745"/>
            <a:ext cx="11776710" cy="922020"/>
          </a:xfrm>
          <a:prstGeom prst="rect">
            <a:avLst/>
          </a:prstGeom>
          <a:solidFill>
            <a:schemeClr val="accent6">
              <a:lumMod val="20000"/>
              <a:lumOff val="80000"/>
            </a:schemeClr>
          </a:solidFill>
        </p:spPr>
        <p:txBody>
          <a:bodyPr wrap="square" rtlCol="0">
            <a:spAutoFit/>
          </a:bodyPr>
          <a:p>
            <a:r>
              <a:rPr lang="en-US" altLang="zh-CN" b="1">
                <a:solidFill>
                  <a:srgbClr val="FF0000"/>
                </a:solidFill>
              </a:rPr>
              <a:t>A recent visit to our school library revealed a disheartening scene</a:t>
            </a:r>
            <a:r>
              <a:rPr lang="en-US" altLang="zh-CN"/>
              <a:t>: pages were covered in random marks, margins were filled with notes, corners were folded down, and even worse, pages were torn out. This is more than untidiness; it shows </a:t>
            </a:r>
            <a:r>
              <a:rPr lang="en-US" altLang="zh-CN">
                <a:solidFill>
                  <a:schemeClr val="accent1"/>
                </a:solidFill>
              </a:rPr>
              <a:t>disrespect to a shared asset</a:t>
            </a:r>
            <a:r>
              <a:rPr lang="en-US" altLang="zh-CN"/>
              <a:t>, which undoubtedly </a:t>
            </a:r>
            <a:r>
              <a:rPr lang="en-US" altLang="zh-CN" b="1">
                <a:solidFill>
                  <a:schemeClr val="accent1"/>
                </a:solidFill>
              </a:rPr>
              <a:t>affects us all</a:t>
            </a:r>
            <a:r>
              <a:rPr lang="en-US" altLang="zh-CN"/>
              <a:t>.</a:t>
            </a:r>
            <a:endParaRPr lang="en-US" altLang="zh-CN"/>
          </a:p>
        </p:txBody>
      </p:sp>
      <p:sp>
        <p:nvSpPr>
          <p:cNvPr id="5" name="文本框 4"/>
          <p:cNvSpPr txBox="1"/>
          <p:nvPr>
            <p:custDataLst>
              <p:tags r:id="rId4"/>
            </p:custDataLst>
          </p:nvPr>
        </p:nvSpPr>
        <p:spPr>
          <a:xfrm>
            <a:off x="127000" y="3175635"/>
            <a:ext cx="11783060" cy="605155"/>
          </a:xfrm>
          <a:prstGeom prst="rect">
            <a:avLst/>
          </a:prstGeom>
          <a:solidFill>
            <a:schemeClr val="accent4">
              <a:lumMod val="20000"/>
              <a:lumOff val="80000"/>
            </a:schemeClr>
          </a:solidFill>
        </p:spPr>
        <p:txBody>
          <a:bodyPr wrap="square" rtlCol="0">
            <a:noAutofit/>
          </a:bodyPr>
          <a:p>
            <a:r>
              <a:rPr lang="en-US" altLang="zh-CN" b="1">
                <a:solidFill>
                  <a:srgbClr val="FF0000"/>
                </a:solidFill>
                <a:sym typeface="+mn-ea"/>
              </a:rPr>
              <a:t>Have you ever opened a library book, only to find</a:t>
            </a:r>
            <a:r>
              <a:rPr lang="en-US" altLang="zh-CN">
                <a:sym typeface="+mn-ea"/>
              </a:rPr>
              <a:t> pages scribbled on, written in the margins, folded over, or even torn out?</a:t>
            </a:r>
            <a:r>
              <a:rPr lang="en-US" altLang="zh-CN"/>
              <a:t>But have we considered how </a:t>
            </a:r>
            <a:r>
              <a:rPr lang="en-US" altLang="zh-CN" b="1">
                <a:solidFill>
                  <a:schemeClr val="accent1"/>
                </a:solidFill>
              </a:rPr>
              <a:t>far-reaching the impact </a:t>
            </a:r>
            <a:r>
              <a:rPr lang="en-US" altLang="zh-CN"/>
              <a:t>of these small actions can be?</a:t>
            </a:r>
            <a:endParaRPr lang="en-US" altLang="zh-CN"/>
          </a:p>
          <a:p>
            <a:endParaRPr lang="en-US" altLang="zh-CN"/>
          </a:p>
          <a:p>
            <a:endParaRPr lang="en-US" altLang="zh-CN"/>
          </a:p>
        </p:txBody>
      </p:sp>
      <p:sp>
        <p:nvSpPr>
          <p:cNvPr id="6" name="文本框 5"/>
          <p:cNvSpPr txBox="1"/>
          <p:nvPr>
            <p:custDataLst>
              <p:tags r:id="rId5"/>
            </p:custDataLst>
          </p:nvPr>
        </p:nvSpPr>
        <p:spPr>
          <a:xfrm>
            <a:off x="127000" y="4028440"/>
            <a:ext cx="11783060" cy="922020"/>
          </a:xfrm>
          <a:prstGeom prst="rect">
            <a:avLst/>
          </a:prstGeom>
          <a:solidFill>
            <a:schemeClr val="accent5">
              <a:lumMod val="40000"/>
              <a:lumOff val="60000"/>
            </a:schemeClr>
          </a:solidFill>
        </p:spPr>
        <p:txBody>
          <a:bodyPr wrap="square" rtlCol="0">
            <a:spAutoFit/>
          </a:bodyPr>
          <a:p>
            <a:r>
              <a:rPr lang="en-US" altLang="zh-CN">
                <a:sym typeface="+mn-ea"/>
              </a:rPr>
              <a:t>Have you ever opened a library book, only to discover </a:t>
            </a:r>
            <a:r>
              <a:rPr lang="en-US" altLang="zh-CN" b="1">
                <a:solidFill>
                  <a:srgbClr val="FF0000"/>
                </a:solidFill>
                <a:sym typeface="+mn-ea"/>
              </a:rPr>
              <a:t>that</a:t>
            </a:r>
            <a:r>
              <a:rPr lang="en-US" altLang="zh-CN">
                <a:sym typeface="+mn-ea"/>
              </a:rPr>
              <a:t> its pages are defaced with random marks, its corners are dog-eared, and even some pages are missing?</a:t>
            </a:r>
            <a:r>
              <a:rPr lang="en-US" altLang="zh-CN"/>
              <a:t>Such acts, though perhaps done unintentionally, actively </a:t>
            </a:r>
            <a:r>
              <a:rPr lang="en-US" altLang="zh-CN" b="1">
                <a:solidFill>
                  <a:schemeClr val="accent1"/>
                </a:solidFill>
              </a:rPr>
              <a:t>ruin the reading experience</a:t>
            </a:r>
            <a:r>
              <a:rPr lang="en-US" altLang="zh-CN"/>
              <a:t> for everyone who follows.</a:t>
            </a:r>
            <a:endParaRPr lang="en-US" altLang="zh-CN"/>
          </a:p>
        </p:txBody>
      </p:sp>
      <p:sp>
        <p:nvSpPr>
          <p:cNvPr id="7" name="文本框 6"/>
          <p:cNvSpPr txBox="1"/>
          <p:nvPr>
            <p:custDataLst>
              <p:tags r:id="rId6"/>
            </p:custDataLst>
          </p:nvPr>
        </p:nvSpPr>
        <p:spPr>
          <a:xfrm>
            <a:off x="1233805" y="3710305"/>
            <a:ext cx="2541905" cy="368300"/>
          </a:xfrm>
          <a:prstGeom prst="rect">
            <a:avLst/>
          </a:prstGeom>
          <a:noFill/>
        </p:spPr>
        <p:txBody>
          <a:bodyPr wrap="square" rtlCol="0">
            <a:spAutoFit/>
          </a:bodyPr>
          <a:p>
            <a:r>
              <a:rPr lang="zh-CN" altLang="en-US" b="1">
                <a:latin typeface="华文楷体" panose="02010600040101010101" charset="-122"/>
                <a:ea typeface="华文楷体" panose="02010600040101010101" charset="-122"/>
              </a:rPr>
              <a:t>问题开篇，引发共鸣</a:t>
            </a:r>
            <a:endParaRPr lang="zh-CN" altLang="en-US" b="1">
              <a:latin typeface="华文楷体" panose="02010600040101010101" charset="-122"/>
              <a:ea typeface="华文楷体" panose="02010600040101010101" charset="-122"/>
            </a:endParaRPr>
          </a:p>
        </p:txBody>
      </p:sp>
      <p:sp>
        <p:nvSpPr>
          <p:cNvPr id="8" name="文本框 7"/>
          <p:cNvSpPr txBox="1"/>
          <p:nvPr>
            <p:custDataLst>
              <p:tags r:id="rId7"/>
            </p:custDataLst>
          </p:nvPr>
        </p:nvSpPr>
        <p:spPr>
          <a:xfrm>
            <a:off x="1233805" y="4950460"/>
            <a:ext cx="2280285" cy="368300"/>
          </a:xfrm>
          <a:prstGeom prst="rect">
            <a:avLst/>
          </a:prstGeom>
          <a:noFill/>
        </p:spPr>
        <p:txBody>
          <a:bodyPr wrap="square" rtlCol="0">
            <a:spAutoFit/>
          </a:bodyPr>
          <a:p>
            <a:pPr lvl="0" algn="l">
              <a:buClrTx/>
              <a:buSzTx/>
              <a:buFontTx/>
            </a:pPr>
            <a:r>
              <a:rPr lang="zh-CN" altLang="en-US" b="1">
                <a:latin typeface="华文楷体" panose="02010600040101010101" charset="-122"/>
                <a:ea typeface="华文楷体" panose="02010600040101010101" charset="-122"/>
                <a:sym typeface="+mn-ea"/>
              </a:rPr>
              <a:t>定义清晰，现象具体</a:t>
            </a:r>
            <a:endParaRPr lang="zh-CN" altLang="en-US" b="1">
              <a:latin typeface="华文楷体" panose="02010600040101010101" charset="-122"/>
              <a:ea typeface="华文楷体" panose="02010600040101010101" charset="-122"/>
              <a:sym typeface="+mn-ea"/>
            </a:endParaRPr>
          </a:p>
        </p:txBody>
      </p:sp>
      <p:sp>
        <p:nvSpPr>
          <p:cNvPr id="9" name="文本框 8"/>
          <p:cNvSpPr txBox="1"/>
          <p:nvPr>
            <p:custDataLst>
              <p:tags r:id="rId8"/>
            </p:custDataLst>
          </p:nvPr>
        </p:nvSpPr>
        <p:spPr>
          <a:xfrm>
            <a:off x="1233805" y="6254750"/>
            <a:ext cx="2648585" cy="368300"/>
          </a:xfrm>
          <a:prstGeom prst="rect">
            <a:avLst/>
          </a:prstGeom>
          <a:noFill/>
        </p:spPr>
        <p:txBody>
          <a:bodyPr wrap="square" rtlCol="0">
            <a:spAutoFit/>
          </a:bodyPr>
          <a:p>
            <a:pPr lvl="0" algn="l">
              <a:buClrTx/>
              <a:buSzTx/>
              <a:buFontTx/>
            </a:pPr>
            <a:r>
              <a:rPr lang="zh-CN" altLang="en-US" b="1">
                <a:latin typeface="华文楷体" panose="02010600040101010101" charset="-122"/>
                <a:ea typeface="华文楷体" panose="02010600040101010101" charset="-122"/>
                <a:sym typeface="+mn-ea"/>
              </a:rPr>
              <a:t>场景引入，揭露严重</a:t>
            </a:r>
            <a:endParaRPr lang="zh-CN" altLang="en-US" b="1">
              <a:latin typeface="华文楷体" panose="02010600040101010101" charset="-122"/>
              <a:ea typeface="华文楷体" panose="02010600040101010101" charset="-122"/>
              <a:sym typeface="+mn-ea"/>
            </a:endParaRPr>
          </a:p>
        </p:txBody>
      </p:sp>
      <p:sp>
        <p:nvSpPr>
          <p:cNvPr id="10" name="文本框 9"/>
          <p:cNvSpPr txBox="1"/>
          <p:nvPr>
            <p:custDataLst>
              <p:tags r:id="rId9"/>
            </p:custDataLst>
          </p:nvPr>
        </p:nvSpPr>
        <p:spPr>
          <a:xfrm>
            <a:off x="4116705" y="3710305"/>
            <a:ext cx="2219325" cy="368300"/>
          </a:xfrm>
          <a:prstGeom prst="rect">
            <a:avLst/>
          </a:prstGeom>
          <a:noFill/>
        </p:spPr>
        <p:txBody>
          <a:bodyPr wrap="square" rtlCol="0">
            <a:spAutoFit/>
          </a:bodyPr>
          <a:p>
            <a:pPr lvl="0" algn="l">
              <a:buClrTx/>
              <a:buSzTx/>
              <a:buFontTx/>
            </a:pPr>
            <a:r>
              <a:rPr lang="zh-CN" altLang="en-US" b="1">
                <a:solidFill>
                  <a:schemeClr val="accent1"/>
                </a:solidFill>
                <a:latin typeface="华文楷体" panose="02010600040101010101" charset="-122"/>
                <a:ea typeface="华文楷体" panose="02010600040101010101" charset="-122"/>
                <a:sym typeface="+mn-ea"/>
              </a:rPr>
              <a:t>承上启下</a:t>
            </a:r>
            <a:endParaRPr lang="zh-CN" altLang="en-US" b="1">
              <a:solidFill>
                <a:schemeClr val="accent1"/>
              </a:solidFill>
              <a:latin typeface="华文楷体" panose="02010600040101010101" charset="-122"/>
              <a:ea typeface="华文楷体" panose="02010600040101010101" charset="-122"/>
              <a:sym typeface="+mn-ea"/>
            </a:endParaRPr>
          </a:p>
        </p:txBody>
      </p:sp>
      <p:sp>
        <p:nvSpPr>
          <p:cNvPr id="11" name="文本框 10"/>
          <p:cNvSpPr txBox="1"/>
          <p:nvPr>
            <p:custDataLst>
              <p:tags r:id="rId10"/>
            </p:custDataLst>
          </p:nvPr>
        </p:nvSpPr>
        <p:spPr>
          <a:xfrm>
            <a:off x="9459595" y="4957445"/>
            <a:ext cx="2219325" cy="368300"/>
          </a:xfrm>
          <a:prstGeom prst="rect">
            <a:avLst/>
          </a:prstGeom>
          <a:noFill/>
        </p:spPr>
        <p:txBody>
          <a:bodyPr wrap="square" rtlCol="0">
            <a:spAutoFit/>
          </a:bodyPr>
          <a:p>
            <a:pPr lvl="0" algn="l">
              <a:buClrTx/>
              <a:buSzTx/>
              <a:buFontTx/>
            </a:pPr>
            <a:r>
              <a:rPr lang="zh-CN" altLang="en-US" b="1">
                <a:solidFill>
                  <a:schemeClr val="accent1"/>
                </a:solidFill>
                <a:latin typeface="华文楷体" panose="02010600040101010101" charset="-122"/>
                <a:ea typeface="华文楷体" panose="02010600040101010101" charset="-122"/>
                <a:sym typeface="+mn-ea"/>
              </a:rPr>
              <a:t>承上启下</a:t>
            </a:r>
            <a:endParaRPr lang="zh-CN" altLang="en-US" b="1">
              <a:solidFill>
                <a:schemeClr val="accent1"/>
              </a:solidFill>
              <a:latin typeface="华文楷体" panose="02010600040101010101" charset="-122"/>
              <a:ea typeface="华文楷体" panose="02010600040101010101" charset="-122"/>
              <a:sym typeface="+mn-ea"/>
            </a:endParaRPr>
          </a:p>
        </p:txBody>
      </p:sp>
      <p:sp>
        <p:nvSpPr>
          <p:cNvPr id="12" name="文本框 11"/>
          <p:cNvSpPr txBox="1"/>
          <p:nvPr>
            <p:custDataLst>
              <p:tags r:id="rId11"/>
            </p:custDataLst>
          </p:nvPr>
        </p:nvSpPr>
        <p:spPr>
          <a:xfrm>
            <a:off x="4671695" y="6247765"/>
            <a:ext cx="2219325" cy="368300"/>
          </a:xfrm>
          <a:prstGeom prst="rect">
            <a:avLst/>
          </a:prstGeom>
          <a:noFill/>
        </p:spPr>
        <p:txBody>
          <a:bodyPr wrap="square" rtlCol="0">
            <a:spAutoFit/>
          </a:bodyPr>
          <a:p>
            <a:pPr lvl="0" algn="l">
              <a:buClrTx/>
              <a:buSzTx/>
              <a:buFontTx/>
            </a:pPr>
            <a:r>
              <a:rPr lang="zh-CN" altLang="en-US" b="1">
                <a:solidFill>
                  <a:schemeClr val="accent1"/>
                </a:solidFill>
                <a:latin typeface="华文楷体" panose="02010600040101010101" charset="-122"/>
                <a:ea typeface="华文楷体" panose="02010600040101010101" charset="-122"/>
                <a:sym typeface="+mn-ea"/>
              </a:rPr>
              <a:t>承上启下</a:t>
            </a:r>
            <a:endParaRPr lang="zh-CN" altLang="en-US" b="1">
              <a:solidFill>
                <a:schemeClr val="accent1"/>
              </a:solidFill>
              <a:latin typeface="华文楷体" panose="02010600040101010101" charset="-122"/>
              <a:ea typeface="华文楷体" panose="02010600040101010101" charset="-122"/>
              <a:sym typeface="+mn-ea"/>
            </a:endParaRPr>
          </a:p>
        </p:txBody>
      </p:sp>
      <p:pic>
        <p:nvPicPr>
          <p:cNvPr id="13" name="图片 12"/>
          <p:cNvPicPr>
            <a:picLocks noChangeAspect="1"/>
          </p:cNvPicPr>
          <p:nvPr/>
        </p:nvPicPr>
        <p:blipFill>
          <a:blip r:embed="rId12"/>
          <a:stretch>
            <a:fillRect/>
          </a:stretch>
        </p:blipFill>
        <p:spPr>
          <a:xfrm>
            <a:off x="4959985" y="1947545"/>
            <a:ext cx="7037070" cy="10585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10" grpId="0"/>
      <p:bldP spid="6" grpId="0" animBg="1"/>
      <p:bldP spid="8" grpId="0"/>
      <p:bldP spid="11" grpId="0"/>
      <p:bldP spid="4" grpId="0" animBg="1"/>
      <p:bldP spid="9" grpId="0"/>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 name="图片 8"/>
          <p:cNvPicPr>
            <a:picLocks noChangeAspect="1"/>
          </p:cNvPicPr>
          <p:nvPr/>
        </p:nvPicPr>
        <p:blipFill>
          <a:blip r:embed="rId1">
            <a:alphaModFix amt="20000"/>
          </a:blip>
          <a:stretch>
            <a:fillRect/>
          </a:stretch>
        </p:blipFill>
        <p:spPr>
          <a:xfrm>
            <a:off x="0" y="0"/>
            <a:ext cx="12192000" cy="6857365"/>
          </a:xfrm>
          <a:prstGeom prst="rect">
            <a:avLst/>
          </a:prstGeom>
        </p:spPr>
      </p:pic>
      <p:pic>
        <p:nvPicPr>
          <p:cNvPr id="3" name="图片 2"/>
          <p:cNvPicPr>
            <a:picLocks noChangeAspect="1"/>
          </p:cNvPicPr>
          <p:nvPr/>
        </p:nvPicPr>
        <p:blipFill>
          <a:blip r:embed="rId2"/>
          <a:stretch>
            <a:fillRect/>
          </a:stretch>
        </p:blipFill>
        <p:spPr>
          <a:xfrm>
            <a:off x="836930" y="183515"/>
            <a:ext cx="9491980" cy="4001135"/>
          </a:xfrm>
          <a:prstGeom prst="rect">
            <a:avLst/>
          </a:prstGeom>
        </p:spPr>
      </p:pic>
      <p:sp>
        <p:nvSpPr>
          <p:cNvPr id="4" name="文本框 3"/>
          <p:cNvSpPr txBox="1"/>
          <p:nvPr/>
        </p:nvSpPr>
        <p:spPr>
          <a:xfrm>
            <a:off x="358775" y="4266565"/>
            <a:ext cx="11183620" cy="1198880"/>
          </a:xfrm>
          <a:prstGeom prst="rect">
            <a:avLst/>
          </a:prstGeom>
          <a:solidFill>
            <a:schemeClr val="accent6">
              <a:lumMod val="20000"/>
              <a:lumOff val="80000"/>
            </a:schemeClr>
          </a:solidFill>
        </p:spPr>
        <p:txBody>
          <a:bodyPr wrap="square" rtlCol="0">
            <a:spAutoFit/>
          </a:bodyPr>
          <a:p>
            <a:pPr lvl="0" algn="l">
              <a:buClrTx/>
              <a:buSzTx/>
              <a:buFontTx/>
            </a:pPr>
            <a:r>
              <a:rPr lang="en-US" altLang="zh-CN">
                <a:solidFill>
                  <a:srgbClr val="FF0000"/>
                </a:solidFill>
                <a:sym typeface="+mn-ea"/>
              </a:rPr>
              <a:t>These random acts lead to far-reaching consequences</a:t>
            </a:r>
            <a:r>
              <a:rPr lang="en-US" altLang="zh-CN">
                <a:solidFill>
                  <a:schemeClr val="tx1"/>
                </a:solidFill>
                <a:sym typeface="+mn-ea"/>
              </a:rPr>
              <a:t>. </a:t>
            </a:r>
            <a:r>
              <a:rPr lang="zh-CN" altLang="en-US">
                <a:solidFill>
                  <a:schemeClr val="tx1"/>
                </a:solidFill>
                <a:highlight>
                  <a:srgbClr val="FFFF00"/>
                </a:highlight>
                <a:sym typeface="+mn-ea"/>
              </a:rPr>
              <a:t>（</a:t>
            </a:r>
            <a:r>
              <a:rPr lang="en-US" altLang="zh-CN">
                <a:solidFill>
                  <a:schemeClr val="tx1"/>
                </a:solidFill>
                <a:highlight>
                  <a:srgbClr val="FFFF00"/>
                </a:highlight>
                <a:sym typeface="+mn-ea"/>
              </a:rPr>
              <a:t>Topic sentence</a:t>
            </a:r>
            <a:r>
              <a:rPr lang="zh-CN" altLang="en-US">
                <a:solidFill>
                  <a:schemeClr val="tx1"/>
                </a:solidFill>
                <a:highlight>
                  <a:srgbClr val="FFFF00"/>
                </a:highlight>
                <a:sym typeface="+mn-ea"/>
              </a:rPr>
              <a:t>）</a:t>
            </a:r>
            <a:r>
              <a:rPr lang="en-US" altLang="zh-CN" b="1" u="sng">
                <a:solidFill>
                  <a:schemeClr val="accent1"/>
                </a:solidFill>
                <a:sym typeface="+mn-ea"/>
              </a:rPr>
              <a:t>Most importantly</a:t>
            </a:r>
            <a:r>
              <a:rPr lang="en-US" altLang="zh-CN">
                <a:solidFill>
                  <a:schemeClr val="tx1"/>
                </a:solidFill>
                <a:sym typeface="+mn-ea"/>
              </a:rPr>
              <a:t>, they disrupt the reading experience and hinder the independent thinking of every reader who follows. </a:t>
            </a:r>
            <a:r>
              <a:rPr lang="en-US" altLang="zh-CN" b="1" u="sng">
                <a:solidFill>
                  <a:schemeClr val="accent1"/>
                </a:solidFill>
                <a:sym typeface="+mn-ea"/>
              </a:rPr>
              <a:t>Beyond individual inconvenience</a:t>
            </a:r>
            <a:r>
              <a:rPr lang="en-US" altLang="zh-CN">
                <a:solidFill>
                  <a:schemeClr val="tx1"/>
                </a:solidFill>
                <a:sym typeface="+mn-ea"/>
              </a:rPr>
              <a:t>, the physical damage forces the library to divert limited budgets from new acquisitions to constant repair. </a:t>
            </a:r>
            <a:r>
              <a:rPr lang="en-US" altLang="zh-CN" b="1" u="sng">
                <a:solidFill>
                  <a:schemeClr val="accent1"/>
                </a:solidFill>
                <a:sym typeface="+mn-ea"/>
              </a:rPr>
              <a:t>Ultimately</a:t>
            </a:r>
            <a:r>
              <a:rPr lang="en-US" altLang="zh-CN">
                <a:solidFill>
                  <a:schemeClr val="tx1"/>
                </a:solidFill>
                <a:sym typeface="+mn-ea"/>
              </a:rPr>
              <a:t>, such behavior betrays our core values of mutual respect and shared responsibility.</a:t>
            </a:r>
            <a:endParaRPr lang="en-US" altLang="zh-CN">
              <a:solidFill>
                <a:schemeClr val="tx1"/>
              </a:solidFill>
              <a:sym typeface="+mn-ea"/>
            </a:endParaRPr>
          </a:p>
        </p:txBody>
      </p:sp>
      <p:sp>
        <p:nvSpPr>
          <p:cNvPr id="5" name="文本框 4"/>
          <p:cNvSpPr txBox="1"/>
          <p:nvPr/>
        </p:nvSpPr>
        <p:spPr>
          <a:xfrm>
            <a:off x="358775" y="5547360"/>
            <a:ext cx="11193780" cy="922020"/>
          </a:xfrm>
          <a:prstGeom prst="rect">
            <a:avLst/>
          </a:prstGeom>
          <a:noFill/>
        </p:spPr>
        <p:txBody>
          <a:bodyPr wrap="square" rtlCol="0">
            <a:spAutoFit/>
          </a:bodyPr>
          <a:p>
            <a:r>
              <a:rPr lang="zh-CN" altLang="en-US">
                <a:latin typeface="华文楷体" panose="02010600040101010101" charset="-122"/>
                <a:ea typeface="华文楷体" panose="02010600040101010101" charset="-122"/>
                <a:cs typeface="华文楷体" panose="02010600040101010101" charset="-122"/>
              </a:rPr>
              <a:t>这些随意的行为会引发深远的后果。最重要的是，它们破坏了阅读体验，妨碍了每一位后来读者的独立思考。除了给个人带来不便之外，这些物理损坏还迫使图书馆将有限的预算从购置新书转移到不断的修补上。最终，这种行为背离了我校以互敬互谅、共担责任的核心价值观。</a:t>
            </a:r>
            <a:endParaRPr lang="zh-CN" altLang="en-US">
              <a:latin typeface="华文楷体" panose="02010600040101010101" charset="-122"/>
              <a:ea typeface="华文楷体" panose="02010600040101010101" charset="-122"/>
              <a:cs typeface="华文楷体" panose="02010600040101010101" charset="-122"/>
            </a:endParaRPr>
          </a:p>
        </p:txBody>
      </p:sp>
      <p:pic>
        <p:nvPicPr>
          <p:cNvPr id="13" name="图片 12"/>
          <p:cNvPicPr>
            <a:picLocks noChangeAspect="1"/>
          </p:cNvPicPr>
          <p:nvPr/>
        </p:nvPicPr>
        <p:blipFill>
          <a:blip r:embed="rId3"/>
          <a:stretch>
            <a:fillRect/>
          </a:stretch>
        </p:blipFill>
        <p:spPr>
          <a:xfrm>
            <a:off x="5754370" y="863600"/>
            <a:ext cx="4575175" cy="1786890"/>
          </a:xfrm>
          <a:prstGeom prst="rect">
            <a:avLst/>
          </a:prstGeom>
        </p:spPr>
      </p:pic>
      <p:pic>
        <p:nvPicPr>
          <p:cNvPr id="6" name="图片 5"/>
          <p:cNvPicPr>
            <a:picLocks noChangeAspect="1"/>
          </p:cNvPicPr>
          <p:nvPr/>
        </p:nvPicPr>
        <p:blipFill>
          <a:blip r:embed="rId3"/>
          <a:stretch>
            <a:fillRect/>
          </a:stretch>
        </p:blipFill>
        <p:spPr>
          <a:xfrm>
            <a:off x="6964045" y="2650490"/>
            <a:ext cx="3364865" cy="1616075"/>
          </a:xfrm>
          <a:prstGeom prst="rect">
            <a:avLst/>
          </a:prstGeom>
        </p:spPr>
      </p:pic>
      <p:sp>
        <p:nvSpPr>
          <p:cNvPr id="7" name="文本框 6"/>
          <p:cNvSpPr txBox="1"/>
          <p:nvPr/>
        </p:nvSpPr>
        <p:spPr>
          <a:xfrm>
            <a:off x="836930" y="183515"/>
            <a:ext cx="3080385" cy="460375"/>
          </a:xfrm>
          <a:prstGeom prst="rect">
            <a:avLst/>
          </a:prstGeom>
          <a:noFill/>
        </p:spPr>
        <p:txBody>
          <a:bodyPr wrap="square" rtlCol="0">
            <a:spAutoFit/>
          </a:bodyPr>
          <a:p>
            <a:r>
              <a:rPr lang="en-US" altLang="zh-CN" sz="2400">
                <a:latin typeface="Arial Black" panose="020B0A04020102020204" charset="0"/>
                <a:cs typeface="Arial Black" panose="020B0A04020102020204" charset="0"/>
              </a:rPr>
              <a:t>Brainstorm</a:t>
            </a:r>
            <a:endParaRPr lang="en-US" altLang="zh-CN" sz="2400">
              <a:latin typeface="Arial Black" panose="020B0A04020102020204" charset="0"/>
              <a:cs typeface="Arial Black" panose="020B0A0402010202020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nodeType="clickEffect">
                                  <p:stCondLst>
                                    <p:cond delay="0"/>
                                  </p:stCondLst>
                                  <p:childTnLst>
                                    <p:animEffect transition="out" filter="blinds(horizontal)">
                                      <p:cBhvr>
                                        <p:cTn id="6" dur="500"/>
                                        <p:tgtEl>
                                          <p:spTgt spid="13"/>
                                        </p:tgtEl>
                                      </p:cBhvr>
                                    </p:animEffect>
                                    <p:set>
                                      <p:cBhvr>
                                        <p:cTn id="7" dur="1" fill="hold">
                                          <p:stCondLst>
                                            <p:cond delay="499"/>
                                          </p:stCondLst>
                                        </p:cTn>
                                        <p:tgtEl>
                                          <p:spTgt spid="1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nodeType="clickEffect">
                                  <p:stCondLst>
                                    <p:cond delay="0"/>
                                  </p:stCondLst>
                                  <p:childTnLst>
                                    <p:animEffect transition="out" filter="blinds(horizont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6" name="图片 15"/>
          <p:cNvPicPr>
            <a:picLocks noChangeAspect="1"/>
          </p:cNvPicPr>
          <p:nvPr/>
        </p:nvPicPr>
        <p:blipFill>
          <a:blip r:embed="rId1">
            <a:alphaModFix amt="20000"/>
          </a:blip>
          <a:stretch>
            <a:fillRect/>
          </a:stretch>
        </p:blipFill>
        <p:spPr>
          <a:xfrm>
            <a:off x="0" y="0"/>
            <a:ext cx="12192000" cy="6857365"/>
          </a:xfrm>
          <a:prstGeom prst="rect">
            <a:avLst/>
          </a:prstGeom>
        </p:spPr>
      </p:pic>
      <p:pic>
        <p:nvPicPr>
          <p:cNvPr id="4" name="图片 3"/>
          <p:cNvPicPr>
            <a:picLocks noChangeAspect="1"/>
          </p:cNvPicPr>
          <p:nvPr/>
        </p:nvPicPr>
        <p:blipFill>
          <a:blip r:embed="rId2"/>
          <a:stretch>
            <a:fillRect/>
          </a:stretch>
        </p:blipFill>
        <p:spPr>
          <a:xfrm>
            <a:off x="290830" y="0"/>
            <a:ext cx="11312525" cy="6858000"/>
          </a:xfrm>
          <a:prstGeom prst="rect">
            <a:avLst/>
          </a:prstGeom>
        </p:spPr>
      </p:pic>
      <p:pic>
        <p:nvPicPr>
          <p:cNvPr id="6" name="图片 5"/>
          <p:cNvPicPr>
            <a:picLocks noChangeAspect="1"/>
          </p:cNvPicPr>
          <p:nvPr/>
        </p:nvPicPr>
        <p:blipFill>
          <a:blip r:embed="rId3"/>
          <a:stretch>
            <a:fillRect/>
          </a:stretch>
        </p:blipFill>
        <p:spPr>
          <a:xfrm>
            <a:off x="5353685" y="173990"/>
            <a:ext cx="5119370" cy="1181100"/>
          </a:xfrm>
          <a:prstGeom prst="rect">
            <a:avLst/>
          </a:prstGeom>
        </p:spPr>
      </p:pic>
      <p:pic>
        <p:nvPicPr>
          <p:cNvPr id="7" name="图片 6"/>
          <p:cNvPicPr>
            <a:picLocks noChangeAspect="1"/>
          </p:cNvPicPr>
          <p:nvPr/>
        </p:nvPicPr>
        <p:blipFill>
          <a:blip r:embed="rId3"/>
          <a:stretch>
            <a:fillRect/>
          </a:stretch>
        </p:blipFill>
        <p:spPr>
          <a:xfrm>
            <a:off x="6976110" y="1253490"/>
            <a:ext cx="5119370" cy="1181100"/>
          </a:xfrm>
          <a:prstGeom prst="rect">
            <a:avLst/>
          </a:prstGeom>
        </p:spPr>
      </p:pic>
      <p:pic>
        <p:nvPicPr>
          <p:cNvPr id="8" name="图片 7"/>
          <p:cNvPicPr>
            <a:picLocks noChangeAspect="1"/>
          </p:cNvPicPr>
          <p:nvPr/>
        </p:nvPicPr>
        <p:blipFill>
          <a:blip r:embed="rId3"/>
          <a:stretch>
            <a:fillRect/>
          </a:stretch>
        </p:blipFill>
        <p:spPr>
          <a:xfrm>
            <a:off x="7506970" y="2109470"/>
            <a:ext cx="3042285" cy="1181100"/>
          </a:xfrm>
          <a:prstGeom prst="rect">
            <a:avLst/>
          </a:prstGeom>
        </p:spPr>
      </p:pic>
      <p:pic>
        <p:nvPicPr>
          <p:cNvPr id="9" name="图片 8"/>
          <p:cNvPicPr>
            <a:picLocks noChangeAspect="1"/>
          </p:cNvPicPr>
          <p:nvPr/>
        </p:nvPicPr>
        <p:blipFill>
          <a:blip r:embed="rId3"/>
          <a:stretch>
            <a:fillRect/>
          </a:stretch>
        </p:blipFill>
        <p:spPr>
          <a:xfrm>
            <a:off x="7506970" y="2962910"/>
            <a:ext cx="2700655" cy="963295"/>
          </a:xfrm>
          <a:prstGeom prst="rect">
            <a:avLst/>
          </a:prstGeom>
        </p:spPr>
      </p:pic>
      <p:pic>
        <p:nvPicPr>
          <p:cNvPr id="10" name="图片 9"/>
          <p:cNvPicPr>
            <a:picLocks noChangeAspect="1"/>
          </p:cNvPicPr>
          <p:nvPr/>
        </p:nvPicPr>
        <p:blipFill>
          <a:blip r:embed="rId3"/>
          <a:stretch>
            <a:fillRect/>
          </a:stretch>
        </p:blipFill>
        <p:spPr>
          <a:xfrm>
            <a:off x="7772400" y="3719195"/>
            <a:ext cx="2700655" cy="963295"/>
          </a:xfrm>
          <a:prstGeom prst="rect">
            <a:avLst/>
          </a:prstGeom>
        </p:spPr>
      </p:pic>
      <p:pic>
        <p:nvPicPr>
          <p:cNvPr id="11" name="图片 10"/>
          <p:cNvPicPr>
            <a:picLocks noChangeAspect="1"/>
          </p:cNvPicPr>
          <p:nvPr/>
        </p:nvPicPr>
        <p:blipFill>
          <a:blip r:embed="rId3"/>
          <a:stretch>
            <a:fillRect/>
          </a:stretch>
        </p:blipFill>
        <p:spPr>
          <a:xfrm>
            <a:off x="7772400" y="4454525"/>
            <a:ext cx="2700655" cy="963295"/>
          </a:xfrm>
          <a:prstGeom prst="rect">
            <a:avLst/>
          </a:prstGeom>
        </p:spPr>
      </p:pic>
      <p:pic>
        <p:nvPicPr>
          <p:cNvPr id="12" name="图片 11"/>
          <p:cNvPicPr>
            <a:picLocks noChangeAspect="1"/>
          </p:cNvPicPr>
          <p:nvPr/>
        </p:nvPicPr>
        <p:blipFill>
          <a:blip r:embed="rId3"/>
          <a:stretch>
            <a:fillRect/>
          </a:stretch>
        </p:blipFill>
        <p:spPr>
          <a:xfrm>
            <a:off x="7772400" y="5534025"/>
            <a:ext cx="3162935" cy="963295"/>
          </a:xfrm>
          <a:prstGeom prst="rect">
            <a:avLst/>
          </a:prstGeom>
        </p:spPr>
      </p:pic>
      <p:sp>
        <p:nvSpPr>
          <p:cNvPr id="15" name="文本框 14"/>
          <p:cNvSpPr txBox="1"/>
          <p:nvPr/>
        </p:nvSpPr>
        <p:spPr>
          <a:xfrm>
            <a:off x="342900" y="180975"/>
            <a:ext cx="3080385" cy="460375"/>
          </a:xfrm>
          <a:prstGeom prst="rect">
            <a:avLst/>
          </a:prstGeom>
          <a:noFill/>
        </p:spPr>
        <p:txBody>
          <a:bodyPr wrap="square" rtlCol="0">
            <a:spAutoFit/>
          </a:bodyPr>
          <a:p>
            <a:r>
              <a:rPr lang="en-US" altLang="zh-CN" sz="2400">
                <a:latin typeface="Arial Black" panose="020B0A04020102020204" charset="0"/>
                <a:cs typeface="Arial Black" panose="020B0A04020102020204" charset="0"/>
              </a:rPr>
              <a:t>Discuss</a:t>
            </a:r>
            <a:endParaRPr lang="en-US" altLang="zh-CN" sz="2400">
              <a:latin typeface="Arial Black" panose="020B0A04020102020204" charset="0"/>
              <a:cs typeface="Arial Black" panose="020B0A0402010202020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nodeType="clickEffect">
                                  <p:stCondLst>
                                    <p:cond delay="0"/>
                                  </p:stCondLst>
                                  <p:childTnLst>
                                    <p:animEffect transition="out" filter="blinds(horizontal)">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nodeType="clickEffect">
                                  <p:stCondLst>
                                    <p:cond delay="0"/>
                                  </p:stCondLst>
                                  <p:childTnLst>
                                    <p:animEffect transition="out" filter="blinds(horizontal)">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3" presetClass="exit" presetSubtype="10" fill="hold" nodeType="clickEffect">
                                  <p:stCondLst>
                                    <p:cond delay="0"/>
                                  </p:stCondLst>
                                  <p:childTnLst>
                                    <p:animEffect transition="out" filter="blinds(horizontal)">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3" presetClass="exit" presetSubtype="10" fill="hold" nodeType="clickEffect">
                                  <p:stCondLst>
                                    <p:cond delay="0"/>
                                  </p:stCondLst>
                                  <p:childTnLst>
                                    <p:animEffect transition="out" filter="blinds(horizontal)">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3" presetClass="exit" presetSubtype="10" fill="hold" nodeType="clickEffect">
                                  <p:stCondLst>
                                    <p:cond delay="0"/>
                                  </p:stCondLst>
                                  <p:childTnLst>
                                    <p:animEffect transition="out" filter="blinds(horizontal)">
                                      <p:cBhvr>
                                        <p:cTn id="26" dur="500"/>
                                        <p:tgtEl>
                                          <p:spTgt spid="10"/>
                                        </p:tgtEl>
                                      </p:cBhvr>
                                    </p:animEffect>
                                    <p:set>
                                      <p:cBhvr>
                                        <p:cTn id="27" dur="1" fill="hold">
                                          <p:stCondLst>
                                            <p:cond delay="499"/>
                                          </p:stCondLst>
                                        </p:cTn>
                                        <p:tgtEl>
                                          <p:spTgt spid="10"/>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3" presetClass="exit" presetSubtype="10" fill="hold" nodeType="clickEffect">
                                  <p:stCondLst>
                                    <p:cond delay="0"/>
                                  </p:stCondLst>
                                  <p:childTnLst>
                                    <p:animEffect transition="out" filter="blinds(horizontal)">
                                      <p:cBhvr>
                                        <p:cTn id="31" dur="500"/>
                                        <p:tgtEl>
                                          <p:spTgt spid="11"/>
                                        </p:tgtEl>
                                      </p:cBhvr>
                                    </p:animEffect>
                                    <p:set>
                                      <p:cBhvr>
                                        <p:cTn id="32" dur="1" fill="hold">
                                          <p:stCondLst>
                                            <p:cond delay="499"/>
                                          </p:stCondLst>
                                        </p:cTn>
                                        <p:tgtEl>
                                          <p:spTgt spid="11"/>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3" presetClass="exit" presetSubtype="10" fill="hold" nodeType="clickEffect">
                                  <p:stCondLst>
                                    <p:cond delay="0"/>
                                  </p:stCondLst>
                                  <p:childTnLst>
                                    <p:animEffect transition="out" filter="blinds(horizontal)">
                                      <p:cBhvr>
                                        <p:cTn id="36" dur="500"/>
                                        <p:tgtEl>
                                          <p:spTgt spid="12"/>
                                        </p:tgtEl>
                                      </p:cBhvr>
                                    </p:animEffect>
                                    <p:set>
                                      <p:cBhvr>
                                        <p:cTn id="37"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BEAUTIFY_FLAG" val="#wm#"/>
  <p:tag name="KSO_WM_TEMPLATE_CATEGORY" val="custom"/>
  <p:tag name="KSO_WM_TEMPLATE_INDEX" val="20233600"/>
</p:tagLst>
</file>

<file path=ppt/tags/tag10.xml><?xml version="1.0" encoding="utf-8"?>
<p:tagLst xmlns:p="http://schemas.openxmlformats.org/presentationml/2006/main">
  <p:tag name="KSO_WM_DIAGRAM_VIRTUALLY_FRAME" val="{&quot;height&quot;:271.45,&quot;left&quot;:10,&quot;top&quot;:250.05,&quot;width&quot;:927.8}"/>
</p:tagLst>
</file>

<file path=ppt/tags/tag11.xml><?xml version="1.0" encoding="utf-8"?>
<p:tagLst xmlns:p="http://schemas.openxmlformats.org/presentationml/2006/main">
  <p:tag name="KSO_WM_DIAGRAM_VIRTUALLY_FRAME" val="{&quot;height&quot;:271.45,&quot;left&quot;:10,&quot;top&quot;:250.05,&quot;width&quot;:927.8}"/>
</p:tagLst>
</file>

<file path=ppt/tags/tag12.xml><?xml version="1.0" encoding="utf-8"?>
<p:tagLst xmlns:p="http://schemas.openxmlformats.org/presentationml/2006/main">
  <p:tag name="KSO_WM_DIAGRAM_VIRTUALLY_FRAME" val="{&quot;height&quot;:271.45,&quot;left&quot;:10,&quot;top&quot;:250.05,&quot;width&quot;:927.8}"/>
</p:tagLst>
</file>

<file path=ppt/tags/tag13.xml><?xml version="1.0" encoding="utf-8"?>
<p:tagLst xmlns:p="http://schemas.openxmlformats.org/presentationml/2006/main">
  <p:tag name="KSO_WM_DIAGRAM_VIRTUALLY_FRAME" val="{&quot;height&quot;:271.45,&quot;left&quot;:10,&quot;top&quot;:250.05,&quot;width&quot;:927.8}"/>
</p:tagLst>
</file>

<file path=ppt/tags/tag14.xml><?xml version="1.0" encoding="utf-8"?>
<p:tagLst xmlns:p="http://schemas.openxmlformats.org/presentationml/2006/main">
  <p:tag name="KSO_WM_DIAGRAM_VIRTUALLY_FRAME" val="{&quot;height&quot;:271.45,&quot;left&quot;:10,&quot;top&quot;:250.05,&quot;width&quot;:927.8}"/>
</p:tagLst>
</file>

<file path=ppt/tags/tag15.xml><?xml version="1.0" encoding="utf-8"?>
<p:tagLst xmlns:p="http://schemas.openxmlformats.org/presentationml/2006/main">
  <p:tag name="KSO_WM_DIAGRAM_VIRTUALLY_FRAME" val="{&quot;height&quot;:271.45,&quot;left&quot;:10,&quot;top&quot;:250.05,&quot;width&quot;:927.8}"/>
</p:tagLst>
</file>

<file path=ppt/tags/tag16.xml><?xml version="1.0" encoding="utf-8"?>
<p:tagLst xmlns:p="http://schemas.openxmlformats.org/presentationml/2006/main">
  <p:tag name="TABLE_ENDDRAG_ORIGIN_RECT" val="911*183"/>
  <p:tag name="TABLE_ENDDRAG_RECT" val="27*91*911*183"/>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600_1*d*1"/>
  <p:tag name="KSO_WM_TEMPLATE_CATEGORY" val="custom"/>
  <p:tag name="KSO_WM_TEMPLATE_INDEX" val="20233600"/>
  <p:tag name="KSO_WM_UNIT_LAYERLEVEL" val="1"/>
  <p:tag name="KSO_WM_TAG_VERSION" val="3.0"/>
  <p:tag name="KSO_WM_BEAUTIFY_FLAG" val="#wm#"/>
  <p:tag name="KSO_WM_UNIT_VALUE" val="1904*3384"/>
  <p:tag name="KSO_WM_UNIT_PICTURE_SUBTYPE" val="a"/>
  <p:tag name="KSO_WM_UNIT_FILL_FORE_SCHEMECOLOR_INDEX" val="5"/>
  <p:tag name="KSO_WM_UNIT_FILL_TYPE" val="1"/>
  <p:tag name="KSO_WM_UNIT_LINE_FORE_SCHEMECOLOR_INDEX" val="5"/>
  <p:tag name="KSO_WM_UNIT_LINE_FILL_TYPE" val="2"/>
  <p:tag name="KSO_WM_UNIT_USESOURCEFORMAT_APPLY"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custom20233600_1*i*2"/>
  <p:tag name="KSO_WM_TEMPLATE_CATEGORY" val="custom"/>
  <p:tag name="KSO_WM_TEMPLATE_INDEX" val="20233600"/>
  <p:tag name="KSO_WM_UNIT_LAYERLEVEL" val="1"/>
  <p:tag name="KSO_WM_TAG_VERSION" val="3.0"/>
  <p:tag name="KSO_WM_UNIT_FILL_FORE_SCHEMECOLOR_INDEX" val="16"/>
  <p:tag name="KSO_WM_UNIT_FILL_TYPE" val="1"/>
  <p:tag name="KSO_WM_UNIT_TEXT_FILL_FORE_SCHEMECOLOR_INDEX" val="2"/>
  <p:tag name="KSO_WM_UNIT_TEXT_FILL_TYPE" val="1"/>
  <p:tag name="KSO_WM_UNIT_USESOURCEFORMAT_APPLY" val="1"/>
</p:tagLst>
</file>

<file path=ppt/tags/tag4.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ID" val="custom20233600_1*a*1"/>
  <p:tag name="KSO_WM_TEMPLATE_CATEGORY" val="custom"/>
  <p:tag name="KSO_WM_TEMPLATE_INDEX" val="20233600"/>
  <p:tag name="KSO_WM_UNIT_LAYERLEVEL" val="1"/>
  <p:tag name="KSO_WM_TAG_VERSION" val="3.0"/>
  <p:tag name="KSO_WM_DIAGRAM_GROUP_CODE" val="l1-1"/>
  <p:tag name="KSO_WM_UNIT_TEXT_TYPE" val="1"/>
  <p:tag name="KSO_WM_UNIT_PRESET_TEXT" val="单击此处添加标题"/>
  <p:tag name="KSO_WM_UNIT_TEXT_FILL_FORE_SCHEMECOLOR_INDEX" val="13"/>
  <p:tag name="KSO_WM_UNIT_TEXT_FILL_TYPE" val="1"/>
  <p:tag name="KSO_WM_UNIT_USESOURCEFORMAT_APPLY" val="1"/>
</p:tagLst>
</file>

<file path=ppt/tags/tag5.xml><?xml version="1.0" encoding="utf-8"?>
<p:tagLst xmlns:p="http://schemas.openxmlformats.org/presentationml/2006/main">
  <p:tag name="KSO_WM_SLIDE_ID" val="custom20233600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3600"/>
  <p:tag name="KSO_WM_SLIDE_TYPE" val="text"/>
  <p:tag name="KSO_WM_SLIDE_SUBTYPE" val="picTxt"/>
  <p:tag name="KSO_WM_SLIDE_SIZE" val="863.55*116.35"/>
  <p:tag name="KSO_WM_SLIDE_POSITION" val="79.05*367.65"/>
  <p:tag name="KSO_WM_SLIDE_LAYOUT" val="a_d_l"/>
  <p:tag name="KSO_WM_SLIDE_LAYOUT_CNT" val="1_1_1"/>
  <p:tag name="KSO_WM_SPECIAL_SOURCE" val="bdnull"/>
  <p:tag name="KSO_WM_DIAGRAM_GROUP_CODE" val="l1-1"/>
  <p:tag name="KSO_WM_SLIDE_DIAGTYPE" val="l"/>
</p:tagLst>
</file>

<file path=ppt/tags/tag6.xml><?xml version="1.0" encoding="utf-8"?>
<p:tagLst xmlns:p="http://schemas.openxmlformats.org/presentationml/2006/main">
  <p:tag name="KSO_WM_BEAUTIFY_FLAG" val="#wm#"/>
  <p:tag name="KSO_WM_TEMPLATE_CATEGORY" val="custom"/>
  <p:tag name="KSO_WM_TEMPLATE_INDEX" val="20233600"/>
</p:tagLst>
</file>

<file path=ppt/tags/tag7.xml><?xml version="1.0" encoding="utf-8"?>
<p:tagLst xmlns:p="http://schemas.openxmlformats.org/presentationml/2006/main">
  <p:tag name="KSO_WM_DIAGRAM_VIRTUALLY_FRAME" val="{&quot;height&quot;:271.45,&quot;left&quot;:10,&quot;top&quot;:250.05,&quot;width&quot;:927.8}"/>
</p:tagLst>
</file>

<file path=ppt/tags/tag8.xml><?xml version="1.0" encoding="utf-8"?>
<p:tagLst xmlns:p="http://schemas.openxmlformats.org/presentationml/2006/main">
  <p:tag name="KSO_WM_DIAGRAM_VIRTUALLY_FRAME" val="{&quot;height&quot;:271.45,&quot;left&quot;:10,&quot;top&quot;:250.05,&quot;width&quot;:927.8}"/>
</p:tagLst>
</file>

<file path=ppt/tags/tag9.xml><?xml version="1.0" encoding="utf-8"?>
<p:tagLst xmlns:p="http://schemas.openxmlformats.org/presentationml/2006/main">
  <p:tag name="KSO_WM_DIAGRAM_VIRTUALLY_FRAME" val="{&quot;height&quot;:271.45,&quot;left&quot;:10,&quot;top&quot;:250.05,&quot;width&quot;:927.8}"/>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customXml/item1.xml><?xml version="1.0" encoding="utf-8"?>
<s:customData xmlns="http://www.wps.cn/officeDocument/2013/wpsCustomData" xmlns:s="http://www.wps.cn/officeDocument/2013/wpsCustomData">
  <extobjs>
    <extobj name="C9F754DE-2CAD-44b6-B708-469DEB6407EB-1">
      <extobjdata type="C9F754DE-2CAD-44b6-B708-469DEB6407EB" data="ewoJIkZpbGVJZCIgOiAiNDg0NDI3NDcxNzU5IiwKCSJHcm91cElkIiA6ICI0NjYyMjA3MjgiLAoJIkltYWdlIiA6ICJpVkJPUncwS0dnb0FBQUFOU1VoRVVnQUFCZ0FBQUFMWkNBSUFBQUQrOG4zSUFBQUFBWE5TUjBJQXJzNGM2UUFBSUFCSlJFRlVlSnpzM1hsY1ZOWGZCL0J6aHhrWkdBZFJGRUVRRVVSQkVUZmN0N1FvalIrR1NXcHVxWmg3YnFtNUpXb3FvcEJia3BKN1VXNjVvU2hLS0JpNFFZQ3lDRW9EQ0Nnb3NnNE16SEtmUHc3ZDVtRUhRWFQ2dlA5NHZIT1hjOCs5ek85NXZlYlRPZC9Ec0N4TEFBQUFBQUFBQUFCQWMvR2F1Z01BQUFBQUFBQUFBTkM0RUFBQkFBQUFBQUFBQUdnNEJFQUFBQUFBQUFBQUFCb09BUkFBQUFBQUFBQUFnSVpEQUFRQUFBQUFBQUFBb09FUUFBRUFBQUFBQUFBQWFEZ0VRQUFBQUFBQUFBQUFHZzRCRUFBQUFBQUFBQUNBaGtNQUJBQUFBQUFBQUFDZzRSQUFBUUFBQUFBQUFBQm9PQVJBQUFBQUFBQUFBQUFhRGdFUUFBQUFBQUFBQUlDR1F3QUVBQUFBQUFBQUFLRGhFQUFCQUFBQUFBQUFBR2c0QkVBQUFBQUFBQUFBQUJvT0FSQUFBQUFBQUFBQWdJWkRBQVFBQUFBQUFBQUFvT0VRQUFFQUFBQUFBQUFBYURnRVFBQUFBQUFBQUFBQUdnNEJFQUFBQUFBQUFBQ0Foa01BQkFBQUFBQUFBQUNnNFJBQUFRQUFBQUFBQUFCb09BUkFBQUFBQUFBQUFBQWFEZ0VRQUFBQUFBQUFBSUNHUXdBRUFBQUFBQUFBQUtEaEVBQUJBQUFBQUFBQUFHZzRCRUFBQUFBQUFBQUFBQm9PQVJBQUFBQUFBQUFBZ0laREFBUUFBQUFBQUFBQW9PRVFBQUVBQUFBQUFBQUFhRGdFUUFBQUFBQUFBQUFBR2c0QkVBQUFBQUFBQUFDQWhrTUFCQUFBQUFBQUFBQ2c0UkFBQVFBQUFBQUFBQUJvT0FSQUFBQUFBQUFBQUFBYURnRVFBQUFBQUFBQUFJQ0dRd0FFQUFBQUFBQUFBS0RoRUFBQkFBQUFBQUFBQUdnNEJFQUFBQUFBQUFBQUFCb09BUkFBQUFBQUFBQUFnSVpEQUFRQUFBQUFBQUFBb09FUUFBRUFBQUFBQUFBQWFEZ0VRQUFBQUFBQUFBQUFHZzRCRUFBQUFBQUFBQUNBaGtNQUJBQUFBQUFBQUFDZzRSQUFBUUFBQUFBQUFBQm9PQVJBQUFBQUFBQUFBQUFhRGdFUUFBQUFBQUFBQUlDR1F3QUVBQUFBQUFBQUFLRGhFQUFCQUFBQUFBQUFBR2c0QkVBQUFBQUFBQUFBQUJvT0FSQUFBQUFBQUFBQWdJWkRBQVFBQUFBQUFBQUFvT0VRQUFFQUFBQUFBQUJBbzVQTDVYVTZQeTh2ci9ZbnExU3FWNjllMWIxVC95RUlnQUFBQUFBQUFONUpjK2JNY1hCd0tDd3NwQitYTDE4K2VmTGs3T3pzeHJqWHZYdjNQdm5razU5Ly92azEyMm5VVHI3TnZMMjlIUndjUWtORFg3T2RHVE5tT0RnNEtKVksrdkhZc1dQT3pzN2g0ZUcxYjZFZWw5VFBEei84Y1BEZ1FmVTlKMDZjV0xCZ1FTMHZEd29LK3Z6eno3T3lzbXA1ZmtoSXlJUUpFd0lDQW1wenNsS3BMSzQ3bVV4V3k4NjhuZmhOM1FFQUFBQUFBSUQva0YyN2RsMitmSG5EaGcyREJ3OXV3R1lWQ2tWQ1FvSk1Kc3ZLeWpJd01HakFscW1rcEtTaW9xSzR1TGpYYWFSUk8xbFVWS1NycTl1d2JiNzk0dVBqcFZMcGt5ZFA3TzN0RysrUzJyaDgrZkwrL2Z1NWoyUEdqREUwTkR4eDRzUVhYM3hSVkZSRVk4cGJ0MjVaV1ZtbHA2ZHpweGtZR0FpRndvS0Nnb3BCajZHaG9aYVcxcUZEaDhhUEgxL3VrRUFnTURNeks3Zno1TW1UT2pvNmd3WU5xazF2QXdJQ2R1N2NXZGRuRkFnRS92NytkYjNxN1lFQUNBQUFBQUFBNEozSDUvTjM3OTZkbDVkblkyUFRHTzI3dUxpMGI5L2UxdGIyZFJwcHBFNCtmZnIwdSsrK3M3YTJYclpzV1FNMiswNVl1WEpsWEZ4Yy8vNzlHL1dTMnFEVHUxeGRYUWtocDArZjV2UDVEZzRPaHc0ZENnc0xlL0Rnd2NXTEYrbHBFb25rMnJWcjNGWGZmdnZ0c0dIRElpSWl2THk4NkRRdWhVTFJyRmt6N29Td3NMQ3dzREE2WmtlbFVna0VBa0tJc2JHeGo0K1ArdDJEZzRPZlBIblN0Mi9meDQ4ZlY5L1BMbDI2aUVTaWdRTUhWb3lRYXNRd1RGMHZlYXNnQUFJQUFBQUFBTkFFRmhZV2pkZTRRQ0FZTW1USTY3ZlRHSjE4OWVxVlJDTHAwcVZMZzdmODltdlZxbFZkL3k3MXVLU1dCQUtCczdPelZDcmR2MysvbloxZHk1WXR1M2Z2ZnVQR2phKy8vdnF6eno3NzhjY2ZaVExaMHFWTDFTL1IxOWNuaEx6MzNudnZ2ZmNlSWVUOCtmT0hEaDFhdm56NThPSEQxVS9MenM1ZXRXcVZYQzczOGZGUmo0ZW9rcElTbWdmZHYzLy8vdjM3MVhkeTM3NTluVHQzYnRteXBVZ2tLaXdzMU5mWDUvRnFybzFUWEZ4Y1VsSkNlL3Z1UWdBRUFBQUFBQUFBVlZLcFZMWDVoUXlOaldYWmQySUV5cjE3OTNnOEhoMHNObS9ldkZhdFdvbkY0c0xDd2p0MzdyaTV1YlZvMFlJN1V5Z1VNZ3lUbloyZG01dEw5OWphMnRyWjJYbDVlZEdBaGp0enk1WXRyMTY5V3I1OCtkT25UN21kSFR0MnBOOU1IeCtmckt3c1YxZlh2bjM3VnRPeFAvNzQ0L1RwMDNRTUVhMFo1T0hoY2ZMa3lWYXRXazJlUExtcVlrTUxGaXh3ZG5iMjlmVU5DQWc0ZmZyMGE3K2Vwb1FBQ0FBQUFBQUE0RFhJWHhGQnEzcGZuWmVYNStMaVltMXR2V1BIanNPSEQ0ZUVoT1RuNTV1Ym04K2VQYnRuejU3cVowWkhSL3Y2K2o1NjlJZ1EwcTFidDNuejVwVnJhc2FNR1dscGFWZXZYdFhTMHFMQlRVQkF3S1ZMbDlMVDAxVXFsYW1wNlpkZmZ0bXJWeTk2TXN1eVFVRkIvdjcrU1VsSnBhV2xob2FHbjM3NjZaZ3hZd2doczJiTlNrbEpPWC8rdkxlMzk2MWJ0NHlOalE4Y09IRGp4bzJ0VzdkT21qUnB4b3daNnQzZXVuWHIvdjM3YjkrK3JWS3ArdmZ2djNEaFFyRllIQmdZZU9yVXFiUzBOSDE5ZlVkSHgwbVRKbkhKUmJsTzd0Mjc5K0xGaTF1M2J0WFMwanAyN0ZoU1VwSlFLQncyYk5qY3VYTzVnUjV5dWZ6bXpac0JBUUZwYVdsNWVYbHQyN1oxZEhSMGNYRmhHS2F3c0hEczJMSDB0S3RYcjE2OWVwVVFzbWZQSGpyRkxEczcrL2p4NDNmdTNNblB6Mi9idHEyRGc4UEVpUlBwZlNzcUxpNGVNMmFNbFpXVnQ3YzN0MU9wVkk0YU5jclkyUGo0OGVOMEQzMDVseTlmdm5MbHlvVUxGNTQvZjI1Z1lEQnUzRGhuWjJmMTFwNC9mMzdreUpHSWlJaWlvaUp6Yy9PcFU2ZFdldE9nb0tDelo4OUtKQktCUUdCcmF6dDkrdlJPblRyUlF5RWhJZDk5OTkyRUNSTjY5ZXJsN2UzOTlPbFROemUzaW5XamFFa3BEdytQM3IxNzEvSjlscnVFdTVHam8rT0JBd2Vpb3FLVVNtV1BIajBXTGx4b1pHVEUzWWhsMlV1WExsMjZkT25wMDZjaWtXam8wS0VUSjA2Y1BIbXloWVhGZ1FNSDFMdDArL1p0VzF0YmJXMXRRb2lscFNYZGVmejRjWlZLNWVibXBuN20wYU5IVFV4TUxseTRjTzdjdVhMUHRYYnQyb3F2eThQRFEvM2o2ZE9uaFVMaG4zLytlZkhpeGQ2OWUwK2NPSkVRRWhzYmUvcjA2VW1USm5YdTNMbmM1UkVSRVhRZVlxVi9pL2ZlZTIvMDZOR0VrSTBiTnc0Wk11VDk5OThuaEt4YXRhclNrOTlSQ0lBQUFBQUFBQURxUlZuRXhpNWhjKzd3aGo5NHpaWlVLdFdhTld0ZXZYclZ1M2Z2NU9Ua3g0OGZyMW16eHNmSHg5VFVsSjRRRkJTMGJkczJobUg2OXUycnA2Y1hFeFB6OWRkZmMyTVpLdVhsNVhYdDJyVU9IVG80T0RoSXBkS1ltQmlKUkVJRElKWmx0MjNiRmhRVUpCS0ordlRwbzYydC9lVEprM3YzN3RFQWlQTHg4WW1OalhWd2NHQlp0cXBieU9YeUZTdFdDQVNDZnYzNlJVWkdCZ1VGNWVUa0RCMDYxTnZidTErL2Z1M2F0YnQ3OSs3Um8wZUZRdUc0Y2VPcTZlcjkrL2Y5L2YxNzl1dzVZTUNBKy9mdisvbjVsWmFXTGwrK25CNzk4ODgvdDIvZmJtbHBPV2pRSUtWU0dSb2E2dVBqbzFRcUowNmNLQkFJeG93WjgvTGx5N0N3TURNek14cVp0V3paa2hDU2taR3hiTm15N094c2UzdDdZMlBqbUppWW8wZVBTaVNTZGV2VzFmM3ZVOTdodzRjREF3Tjc5dXhwWkdSMC8vNzlmZnYyaVVRaUJ3Y0hlalFsSldYcDBxVUZCUVUyTmpabVptYXBxYWx1Ym01Y0ZNTDU2YWVmVHAwNlpXQmc4TUVISHhRVkZZV0doa1pGUlgzLy9mZnF5Y1hMbHk4M2J0ellyMSsvcmwyN3FvK0lxVjcxNzdOU0wxKysvT3FycjB4TlRRY09IUGpnd1lPN2QrK21wNmY3K1BodzM3RmR1M2I1Ky9zM2I5NTh5SkFoS3BYcTVzMmJsVmJiVVNxVjkrN2Rtemh4WW1SazVMMTc5d2dodzRjUGw4bGtnWUdCZENrMG1yKzhlUEdDaTNobXpwdzVjK1pNbFVwVnl3Vy94R0l4OXlyaTR1SThQRHpFWWpIM2RMLysrbXQ0ZURpTktjdWhWWXFxK2w5TjI3WnRhU0ttcGFYVnJsMDd1djFPRExtcVBRUkFBQUFBQUFBQTlhRjYrQlhKdkVDMDI3NStVNG1KaVNOSGp0eStmVHVmeitmU21VdVhMczJkTzVjUWtwT1RzM1BuVGo2ZjcrWGxSY2UyeU9WeUx5K3ZQLzc0bzZvR2MzTnpyMTI3Wm1SazlPT1BQOUpmdkNxVnFxQ2dnQjQ5ZS9ac1VGQ1FqWTNONXMyYjlmVDA2RTcxdFprSUlRa0pDZnYzN3hjS2hkVjBPeWtweWRuWm1TN3NuWmVYTjJ2V3JNakl5SmlZbUUyYk50SEpPR0ZoWVc1dWJwY3VYYW8rQVBMMzkrZUNqK1RrNURsejVseS9mbjNPbkRsaXNaZ1EwcVpOR3k4dkx6czdPM3J5K1BIalo4NmNlZUhDaFlrVEoycHJhMy8xMVZmUjBkRmhZV0ZkdTNiOTZxdXZ1RGEzYmR1V25aMjlkdTFhV2x4R3FWU3VYNzgrT0RoNDlPalJmZnIwcWQyZnBVb1JFUkVIRHg2a0ZXRXVYNzY4YTlldXMyZlBjZ0hROXUzYkN3b0s1czJiOSttbm45STlmbjUrZS9ic1VXOGhQRHo4MUtsVE5qWTI3dTd1Tk02SWlZbFp1blRwdm4zN2R1L2V6WjEyNDhhTjVjdVhjeTNYVXZYdnMxSi8vUEhIVjE5OVJSTkFxVlM2Y09IQ3RMUzA4UER3Z1FNSEVrTHUzcjNyNys5dlptYm01ZVZGbnpvM04zZmx5cFVWMjBsUFQ1ZEtwVUtoOE9YTGw0bUppVEV4TVczYnRqMTc5cXlKaVVsNmVycFFLS1RmeG9yZnE5emMzS2xUcDJwcGFWVS8zMUF1bDd1NnV0TEJQaXFWYXZ2MjdRcUZZdXZXclczYXRLSHY4TjY5ZTg3T3poMDZkS2g0clVLaHFHWUUwSDhCWm5JQ0FBQUFBQURVR1p0eGdtUmVJSVFRclFaWWVwelA1eTlZc0lEK05HVVloc1lsVDU0OG9VY0RBd05sTXRuLy92Yy9idkVzZ1VDd2VQSGlha1lBMGQrNjZvTjNlRHdlTGIvQ3N1ekpreWUxdExSV3JGakJwVCtFRUJNVEUvVVdYRnhjcWs5L2FEZW1UNTlPdDF1MGFFRUw5L2JwMDRjcnhUSnc0RUN4V0p5V2xrWUhYMVRGeWNtSkcvWmlibTdldDI5ZmxVb2xrVWpvSGxvWFJyMmZIVHAwZVBueVpWRlJVVlVOUG5yMEtENCtmdENnUVRUOW9jTTY2RnVsUzBxOUpsZFhWNjRlOEtoUm8wUWkwZDkvLzYxU3FXaVdsNWlZYUdscHljMU5vdy9ZclZzMzlSYk9uajFMQ0ZtOGVERTNtTVhXMXJaYnQyNXhjWEY1ZVhuY2FVWkdSaDk4OEVGZHUxZjkrNnlVbFpVVk4vNUxKQko5L1BISDZ0OUFQeisvY2srdHI2OC9lL2JzaXUyWW1abDkrdW1uUjQ0Y29hVjhkSFIwOHZMeVdKYWROV3NXSGV3emRlclVxVk9uZnYzMTE1VjJZODJhTmY3VlVoOEd4ZVB4M056Y1ZxMWExYjE3ZDVvSC9mampqMkt4ZU5xMGFYUVdYa3BLaW5yajlFdFlWUUIwNXN3Wkp5Y25KeWVuZ29LQ1gzNzVoVzdUdjZuRytPOUdYd0FBQUFBQUFQWEdKbXlnRzd4ZXY3eCthKzNhdFZQUFlveU5qUWtoaFlXRjlHTmNYQndoWk5DZ1FlcVg2T2pvbUpxYVZ2V3J2blhyMWoxNjlJaU9qcDR6Wjg2RUNSTkdqQmpCbFlCNSt2UnBUazZPalkxTisvYnRxK2xTdWNDaVVzYkd4dW8veUEwTkRRa2g2a3U4TXd4allHQlFVRkFnazhtcWlhdXNyYTNMTmF2KytIUk1TbVJrWkh4OGZFWkdSbnA2T3EwRVhGSlNvcXRiZWZwRzMxaHhjZkdSSTBlNG5mbjUrWVNRWjgrZTFmaGNOVkx2c0phV2xxR2hvVVFpS1M0dUZvbEU5TllEQnc0c04zdkl5c29xTmpaV3ZZZDhQajhrSkNRa0pJVGJTWWRvUFh2MmpLdVUzTFZyMTNyTVFxcnhmZGIxa3ZqNGVCNlBWMjdsZUs1Y1VUa3pac3k0ZnYzNmhRc1hhRUxVcGsyYm5UdDNwcWFtRWtKT25UcEZ2d2JQbnordldNU0tUalJUcjhGVWtWUXFWZi9Zc1dQSGpoMDcwbTEvZi8vRXhNUmx5NWFKeFdLbFVybDA2ZElXTFZwNGUzdHpRNHFxbndMV3YzOS9XdmZIMDlPemYvLytRNGNPSllSczNyeTVtczY4Y3hBQUFRQUFBQUFBMUZIMkRWTDZraEJDREQ4bXpSdGc5ZkZ5UVFZdG9NdU4zNkZySk5GSkx1cXFuOHl5Y2VQR1E0Y09YYmx5eGRQVDA4Zkg1L1BQUHg4M2JoeGRkSW43aFY4TldrbW5UdDJtL1NtM2s1dUFWdnQyeWoxK2FHaW9wNmRuWVdHaG9hR2htWm1acmEydFZDck55c3FxcGpnUnpYb2lJeU1qSXlQTEhTb3RMYTN4dVdwVVRZZHI4OGRTcVZRMHlQajExMThyTnE3ZXc5cjhGZXJVdlhwY29sS3A4dlB6RFF3TXl0WFBydXJySnhRS0J3d1ljUHYyYlc2SVVPdldyV2tBbEp5Y1RMOFBMMSsrclBUYXlaTW4wK0k3VlZtOGVIR2wrN096c3c4ZVBHaHZiMDhMT1d0cGFVMmRPblhuenAzbno1L25KdUxSWVhFVlY1R24ycmR2UDJ6WU1CcENtWnViMDIzVUFBSUFBQUFBQVBoUFl6UE8wQTJtN2YvZXdPM29iK2I4L1B4eXM3UzR4Yk1ySlJLSkZpMWFORzNhdE11WEw1ODVjK2JBZ1FORlJVWFRwazJqdisxcERGU050MlRwOTd5OFBBOFBENkZRZU9EQUFRc0xDN3B6OGVMRjFSY01wcFBYdnZ6eXkvSGp4OWZ5UnZTbmZrbEppZnJPNHVMaXVuYVkrMk9WMjYvK3grTHhlQUtCUUV0TDYrTEZpOVZIREcvRFg0SEg0L0Y0dklvRGlOU25xcFdqcjYvUEZaeFN0Mzc5ZXJwUlZSckY0L0dxV3FhdEdrcWxraTRRdG16Wk1tN25xRkdqL1B6OGpoMDdObno0Y0FNREF5NEFxcjUwdW1aREFBUUFBQUFBQUZBM2JGWkEyVmJya1cvZ2R1M2J0NCtNakl5T2psYWZYWldlbnY3aXhZc2FyOVhYMTU4OGVmTHc0Y1BweEp4cDA2WjE3TmhSUzBzck1URXhOemVYSytueTFrcElTQ2d1THY3b280KzQ5RWVoVU5BcFlCeWFvYWdQTXFJblAzejRzUFlCRUsxUC9PTEZDNFZDd1kxdHFYU2hxK3JSaVhYUjBkRzBVREhYNTVpWUdQWFRMQ3dzRWhJU25qeDVZbVZsVmRkYnZIbW1wcWFwcWFtUEhqMVNueW4yNEVFbGk5L0o1WEtHWVJJU0VscTFhbFh4Nk8rLy8wNEg0S1NucDNQVm85VDk5Tk5QaHc4ZjVqNnlMRnN1SUpQSlpPVXVLUzB0L2U2Nzd5SWpJNjJ0clUrZlBpMlZTcVZTYVVGQlFYNSsvb3NYTDRxS2lueDhmRmF2WGszN1ZrMzZjK2JNbVFzWEx0QmIvUExMTHlkT25LaHg1Tm83cCtuVFJBQUFBQUFBZ0hkSllUeFI1QkpDaUtnejA2ejFHN2doTGE1ODZ0UXBydUtQVkNyZHVYTm5OWmZrNXViU1NUZVVqbzRPblJkRHQwZU9IRmxjWEx4ejUwNXV0cEZLcGVJcS9yNVY2Qy8yNU9Sa2JzL1JvMGZMalM2aEZYUFMwdEs0UGIxNjlXclZxdFdkTzNlQ2dvSzRuU3pMM3J4NXM1cDdXVmxaRlJjWFg3cDBpWDZVU3FXSERoMnFhNGZ0N2UxMWRYWER3OE81TmRwVUt0WEJnd2VmUDMrdWZob3Q3YngzNzE3MVo4bk96cTQwVldseXRKYjIvdjM3dWZ3bE5UVlZ2YjRTNThzdnYzUnljbnJ3NE1ILy9sZmQ0RGk2NUJ3WHh4UVhGOGZIeDgrYU5jdkh4OGZKeVduVHBrMStmbjd6NXMwek5UWDE4Zkh4VTBPWG5GT3ZCTVRuOHpNeU1tamw3MnZYcnNYR3h1Ymw1ZW5wNlhYcjF1MlRUejdwMHFWTFVGQlFZbUlpallxcW12OUZ5emF0V3JWcTFhcFZHelpzV0xkdUhkM0dGREFBQUFBQUFJRC9MdlpWMlRKU2pIN2ZOM05IT3pzN0J3ZUg2OWV2TDF5NHNGZXZYam82T3RIUjBXWm1adWJtNXVySmlMcWNuSnc1YytiMDZOSER3c0tpdExUMHpwMDdkR0V2ZW5UZXZIbUppWWxoWVdGVHBrenAxYXNYL2ZGc2JtNitjZVBHTi9ORXRXZGpZMk5vYUJnVkZiVm8wYUpPblRvbEpDUklwZEpPblRxcHgxVW1KaVp0MnJTSmk0dGJzMmFObnA3ZVo1OTlabWxwdVd6Wk1qYzNOM2QzOXdzWExsaFlXTWpsOGdjUEhqeDc5b3hiRjZ5aWNlUEd4Y1hGN2R1M0x5d3NyRldyVnRIUjBYWjJkZ2tKQ1hYcXNLNnU3cng1ODd5OHZMWnQyM2JwMGlWalkrT0VoSVQ4L1B6aHc0Y0hCd2R6cHprNU9kMjZkZXZCZ3dmVHAwL3YyYk5ucTFhdDB0UFRJeU1qUC8vOGMvVWx6OTRTbjMzMjJjMmJOMk5qWTZkUG4yNXZiNStibXhzVkZUVjY5T2p6NTgrWGkwam8rdkdkTzNmdTJyWHJnd2NQaW9xS3lpM1d0bWJObWtlUEhoVVVGQmdhR3JadVhaYWZYcnQyemR2Yis5aXhZMFpHUnVmUG45ZlQwK3ZWcTllZ1FZTXVYcnk0Y09IQ1hidDJ0Vy9mL3BkZmZrbE1URnk1Y3VYVXFWUHYzYnUzYmRzMm11YndlTHh2dnZsR3FWUmFXbHBXekhlR0RSdjIvUGx6dWlaYVptYW1XQ3l1OUFGSGpScGxaV1UxWU1DQWN2dlhyMS9QRFQzVEFCZ0JCQUFBQUFBQVVCYzUvNndqL3FZQ0lFTEk4dVhMWFYxZFc3ZHVIUkVSRVJNVDg4RUhIMnpac3FXYUFqR3RXN2YrOE1NUE16SXkvUHo4UWtORHpjM04zZDNkdVVFWllyRjQ5Kzdka3laTjB0WFZEUWtKQ1E4UE56UTBkSEp5ZW1PUFUzdENvWERidG0zOSsvZFBTMHNMQ2dveU1qTHk4dktxV0h6NjIyKy90Ykt5aW9xS2V2andJVTBCK3ZmdnYydlhyZ0VEQmp4OStqUWdJT0RodzRlZE9uV3FmdGpVc0dIRFZxeFlZV1ptOXZEaHc2aW9xQTgrK0VDOXBrenRqUm8xeXMzTnJYUG56Z2tKQ1hmdTNPbllzZU1QUC94UWJrcVVscGFXdTd2N0YxOThvYSt2Zi92MjdhQ2dvTHk4dkMrKytJS3VWZisyRVFxRjMzLy92YU9qbzFLcERBb0t5c3pNbkQ5Ly91VEpreXZXVkxhM3QzZDJkdTdhdFd0QlFZRzd1N3UrdnY2dnYvNmFsSlJrWW1MaTZ1cks1L05kWEZ5bVRKbXlkT25TUFh2MjBDK3dTcVU2ZCs3Y2tDRkRqSXlNNklRK3BWSkpaeS91MkxGandvUUp0UFRWdzRjUHM3T3ptemR2dm1yVnFwaVlHQThQRDY2UVVPZk9uVzFzYkNvZDNXTnBhVGw0OEdCQ1NGSlNVbUppWWxWcHp0U3BVeXVtUDRTUUlVT0d0R3ZYcm9IZVl0TmpxcThFRGdBQUFBQUFBT3BVZjNTaVU4QjRnME1iWkFrd2dIZlI0OGVQNTgrZlAyalFJRHB3N1B6NTg4ZVBIejk3OWl3OXVtblRwbWZQbm5sNmVtN2N1REUyTm5ia3lKRmR1blRSMWRXbEk0YVVTcVZTcVN3dExiV3hzVWxPVHZidzhOaTdkeTh0TU9UcTZrb0k0YXFWMDdsN1Q1NDgrZm5ubjZkTm16Wmx5aFJDeU1tVEo4UEN3clp1M1NvU2lTcnRXM2g0K05XclYvWDA5TFMxdGZsOGZrNU9UbkJ3c0V3bTI3NTlPeDN5UmdnSkRBejA4UERRMXRhdXpUd3Z1Vnd1Rm90UG56N2RjTyt2Q1dBS0dBQUFBQUFBUUswVko1Y1ZBT0xwSVAyQi83S3dzREJDU05ldVhTc2VldkhpUlVwS2lydTd1MGdrb3JQd3JsMjdGaFFVcEw3Q1BlWGo0ek5vMEtEVnExZHo1YVVYTGx5NFo4K2VMVnUycUk5VzBkSFJHVEZpQkRlSGNjS0VDUzR1THRXc0Y2YWpveE1TRXFMZWdwbVoyYlJwMDdqMGh4RFN2WHYzTld2VzFQSmhiOXk0RVI4Zlg4dVQzMW9ZQVFRQUFBQUFBRkJybVpkVlVWOFFRa2lMM3J3QjE1cTZOd0J2UW1wcWFuNSt2cTJ0TGJjbk1qSnkzYnAxUEI3djJMRmpsUzc0VlhFQkx6cU9wcVNrUktsVTBpQkNTMHVycXFJOERVS2xVaWtVQ3BWS0pSQUk2ckc2dk9iQkNDQUFBQUFBQUlEYVlndGo2UVlqN3RiVWZRRjRRekl6TTllc1dXTnFhbXB0YlMwUUNKS1RrK1BqNDdXMHRGYXNXRkZwK2tOTCtWVGNLUkFJcWxtSXZjSHhlTHhxbHYzNkQ4SUlJQUFBQUFBQWdOcFNSVTBubVpjSUlZek5Oc1pzVmxOM0IrQk5rTWxrY1hGeDZlbnBVcWxVb1ZEbzZPaTBiZHUyYTlldVZhVS84SFpDQUFRQUFBQUFBRkJicWo4SEV1bGpRZ2l2MzBYU2NsQlRkd2NBb0xhd0REd0FBQUFBQUVDdHNLeVNTSlBLUHFBQ05BQzhVeEFBQVFBQUFBQUExQXBUbkVLSWloQkN0RVJFWU5EVTNRRUFxQU1FUUFBQUFBQUFBTFhERGY4UjJ6UnhUd0FBNmdnQkVBQUFBQUFBUUsydzBpZDBneEYxYXVxK0FBRFVEUUlnQUFBQUFBQ0EyaW42WndTUUxnSWdBSGpISUFBQ0FBQUFBQUNvRlZiNk45MWdSSlpOM1JjQWdMcEJBQVFBQUFBQUFGQTd4U2xsRzdvZG03Z25BQUIxaEFBSUFBQUFBQUNnZG9xZjBuOVprVlZUZHdVQW9HNFFBQUVBQUFBQUFOUkNjV3JaR3ZETldqTTg3YWJ1RFFCQTNTQUFBZ0FBQUFBQXFJWGk1TElOelA4Q2dIY1FBaUFBQUFBQUFJQ2FzVVdwZElOQkFBUUE3eUFFUUFBQUFBQUFBTFh3YndWbzh5YnVDUUJBM1NFQUFnQUFBQUFBcUlYaXNoRkFSS2RERS9jRUFLRHVFQUFCQUFBQUFBRFVqUDBuQUdKMDJqZDFYd0FBNmd3QkVBQUFBQUFBUUMzOE93TElySWw3QWdCUWR3aUFBQUFBQUFBQWFzQ3lTbEtTU1FnaGpCYXJiZExVM1FFQXFETUVRQUFBQUFBQUFEVmdpdjR1MnhLMll4aW1pWHNEQUZCM0NJQUFBQUFBQUFCcVV2eTBiRU9JQWtBQThFNUNBQVFBQUFBQUFGQUQ5cDgxNEZFQkdnRGVVUWlBQUFBQUFBQUFhc0tOQUVJQUJBRHZKZ1JBQUFBQUFBQUFOZmxuQkJBQ0lBQjRSeUVBQWdBQUFBQUFxQUZiVkxZR1BLYUFBY0E3Q2dFUUFBQUFBQUJBVGY0ZEFXVFd4RDBCQUtnWEJFQUFBQUFBQUFEVllWVWxSUDZxYkJ1cmdBSEF1d2tCRUFBQUFBQUFRSFdZb3FTeUxhRUp3MmcxY1c4QUFPb0ZBUkFBQUFBQUFFQzFpakQvQ3dEZWVRaUFBQUFBQUFBQXFzTVdjeFdnRVFBQlZLNndzUERGaXhjS2hhS3BPd0pWNGpkMUJ3QUFBQUFBQU41dS93UkFiK0VJb0dQSGpwMDdkMjdkdW5YMjl2YUVrTDE3OTE2OGVISHIxcTE5Ky9hdDZwSzh2RHdYRnhkcmErdTllL2RXMC9LdVhic3VYNzdzNGVIUnUzZHZRc2k5ZS9lMmJObmk0dUl5ZGVyVXhubVVmeTFmdnZ6WnMyZDc5dXd4TURCbzdIdTlNUTM0QXBWS1pVeE1URDB1N05LbGkxQW9EQXNMUzA1T25qUnBVcm1qT1RrNXMyZlBuakJoZ291TFM2V1hGeGNYSHp4NGNOcTBhUzFhdENoM3FMUzBkTzdjdVptWm1iNit2b2FHaHVXT2xwU1U1T2ZuMTZtclBCNVBrLzc2YndrRVFBQUFBQUFBQU5WaGk1TEx0dDYrQUNnK1BsNHFsVDU1OG9RR1FJMG5LU21wcUtnb0xpNnVVZTlDQ0ZFb0ZBa0pDVEtaTENzclM1TWlnQVo4Z2NYRnhjdVhMNi9IaFQ0K1BoMDdkb3lNakR4Ly9yeVptZG1RSVVQVWo4cmw4dHpjWExsY1h0WGxLU2twMTY5ZnYzdjM3dWJObTgzTnpkVVAvZmJiYjFsWldTS1JhUGZ1M1Z1MmJDbDNZVmhZMk5hdFcrdlVWYkZZZlBiczJUcGRBalZDQUFRQUFBQUFBRkN0b3IvcHY0eHVoNmJ1U25rclY2Nk1pNHZyMzc5L1k5L0l4Y1dsZmZ2MnRyYTJqWDBqUHArL2UvZnV2THc4R3h1YnhyN1htOVNBTDFCWFY5Zkh4NmZpZnJsY3ZuRGh3djc5KzgrY09iUFNDMDFOVFFraFgzNzU1VjkvL2VYcDZkbXBVeWNqSXlQdXFFcWxJb1FJQklLcTdtdHRiZTNwNmJsNjllb2xTNVpzMkxDaFo4K2VkSDlZV0ppdnI2K0xpMHZQbmozWHJsMTc3Tml4TDc3NG91TGxzMmJOTWpVMVRVNU9abG0yWThlTzFUemcyYk5uSlJKSnRlOEE2Z01CRUFBQUFBQUFRTFdrLzZ3Q3BtTmV3NWx2WEt0V3JjcU40MmdrQW9IZ3pkeUlFR0poWWZGbWJ2UW1OZUFMNVBGNGxRWW9NVEV4TE1zT0dUS2srbmlsV2JObXExYXQrdXFycjN4OWZiLysrdXVUSjArV2xKUVFRZ29LQ2dnaGYvMzFWMUZSa2ZyNVlyRjQ3Tml4ZEx0ejU4NDdkKzVjdTNZdHk3SjBUMVJVbEx1N2UvZnUzV2ZPbk1ubjg2ZE1tZkxMTDc5b2EydFBuRGl4M0gzdDdPeHNiR3oyN05uVHBVdVhLVk9tVk5QRGtKQVFCRUNOQVFFUUFBQUFBQUJBMVdSUENWRVJRZ2pUakFqYk5YVnYvcVZTcVhnOHJPclR4SnIycnhBVkZhVStZeXNzTEl3UW9xV2xkZi8rL1hKbjJ0cmE2dWpvY0IrdHJLdzhQVDNwR0t1TEZ5L1NBajNZS0NiTkFBQWdBRWxFUVZSMEJGQlVWTlREaHcrNU0wdExTOXUzYjg4RlFJUVFNek96STBlTzhQbDhRa2hBUU1ET25Uc3RMUzAzYmRwRTkweWJOcTJ3c1BEUW9VTlBuejVkdkhoeHMyYk5DQ0dXbHBhdXJxNkdob1l2WHJ4NDllcFZseTVkcW4rdUVTTkdXRnRiTjhRYmd2OEhBUkFBQUFBQUFFRFZwR1h6djBnRHpmOHFMQ3o4L2ZmZmc0T0RNek16dGJXMU8zWHE5TTAzMzNERmJtUXkyZG16WjRPRGc5UFQwM2s4bnBtWjJlelpzKzNzN0xqS3pXdlhydlgwOUl5TmpYVnljcG8vZjM2NVVzMmMrUGo0STBlT1BIcjBpR0dZN3QyN3U3cTZWaHdWSXBmTGZYMTlBd01EczdPekRRME5SNDBhTldIQ2hLcmlqQnMzYm16ZHVuWFNwRWt6WnN4UXJ5UzlZOGVPdzRjUGg0U0U1T2ZubTV1Yno1NDltNXNaUkVWR1J2cjYraVltSmhKQ3VuZnZQbS9ldk8rKysrN3Z2LzgrZCs1YzgrYk5LNzNYakJrejB0TFNybDY5cXFXbFJhY09wYVNrWEw1OCtjcVZLeGN1WEhqKy9MbUJnY0c0Y2VPY25aMnJlc2xjOTdadTNicC8vLzdidDIrclZLcisvZnN2WExoUUxCWUhCZ2FlT25VcUxTMU5YMS9mMGRGeDBxUkpETU53NytUbXpac0JBUUZwYVdsNWVYbHQyN1oxZEhSMGNYSGhUcUNkT1gvK3ZMZTM5NjFidDR5TmpROGNPRUFJeWNqSU9IcjBLQjArMDdGanh5KysrQ0k4UFB6Y3VYTWJObXdZUEhod3ZWOWdlbnI2cjcvK0doVVZsWk9UbzZlbjE3dDM3NVVyVjNKSHQyelprcHViVys3WlBUdzhLcjRRV3YxSGZRODNHYzNYMTVkdXhNYkdMbG15NUp0dnZoaytmRGgzMnRLbFMwdExTK2szYytmT25aTW1UZXJRb1FPZno4L1B6L2YyOXY3amp6OTY5KzY5ZnYxNmtVaEV6MmNZWnNHQ0JTMWF0RGgyN0ZoOGZQejgrZlB0N2UzTnpNek16TXdJSVgvKytTZTk0NGtUSjZyNjJ4RkN4bzRkVzlVc05uZ2RDSUFBQUFBQUFBQ3F4Qlp4QVZDRmFUWEZLV3phejBUMmpPbStyNWF0eVdTeXhZc1hwNmFtOXVyVnk5N2UvdFdyVnhFUkVibTV1VFFBeXN2TFc3RmloVVFpTVRRMEhEWnNXR2xwYVd4c2JFSkNncDJkWFZsbldIYkRoZzNObXpjZlBYcDB1M1pWRGtkNitQRGg2ZE9ucmEydGh3d1o4dmp4NDd0Mzd6NTQ4R0QzN3QzcUVRQnRLakV4c1VlUEhpVWxKVkZSVVljUEgwNUxTMXV4WWtYdFg0NUtwVnF6WnMyclY2OTY5KzZkbkp6OCtQSGpOV3ZXK1BqNDBGb3poSkRyMTYvdjJMR0R4K1BaMjl2cjZlbkZ4c1orL2ZYWE5OYXBxOE9IRHdjR0J2YnMyZFBJeU9qKy9mdjc5dTBUaVVRT0RnN1ZYQ0tYeTFlc1dDRVFDUHIxNnhjWkdSa1VGSlNUa3pOMDZGQnZiKzkrL2ZxMWE5ZnU3dDI3UjQ4ZUZRcUY0OGFObzVmOCtlZWYyN2R2dDdTMEhEUm9rRktwREEwTjlmSHhVU3FWNVNZMCtmajR4TWJHT2pnNDBKbFFFb2xrMmJKbGhZV0ZOalkySFRwMFNFbEorZmJiYnkwdExWL3pCVW9ra2tXTEZpbVZ5a0dEQnJWczJUSTlQZjNldlh2bFdoZ3laTWljT1hPcXVjV3RXN2ZVQ3dZRkJ3ZG5aMmZUN1pFalIrcnI2M09IYUpaVUxwVXJLU25SMWRVbGhEeC8vandxS2lvME5IVEpraVZEaHc1ZHNHQkJabWJtcDU5K2V1blNwWXF6dlFnaEgzLzg4YTFidDlhdlgzLzQ4R0d1MGxCQ1FnSWhaT3JVcVhTNFVGVnFIQ0lFOVlNQUNBQUFBQUFBb0dyL1ZvRCtmd1dBMkw5M3NZODNFMEtJdGhGVDY4YnUzcjJibXBvNmN1VEkxYXRYMHoweW1Zdzc2dVhsSlpGSW5KeWNGaXhZUUZNU3VWeis2dFVyN29USGp4ODdPRGpVdUFMVXlaTW4xNjlmVHdlZXFGU3FmZnYyWGJ4NDhjY2ZmOXkrZlR0M1RrSkNRcytlUFk4ZVBVckhicVNrcEN4ZHV2VGF0V3VqUjQrdWZhSGl4TVRFa1NOSGJ0KytuYy9uc3l5N2JkdTJvS0NnUzVjdXpaMDdseTRydm1mUG5tYk5tbmw1ZWRHZjlBcUZ3dFBUODQ4Ly9xajFDL3RYUkVURXdZTUhhV0J4K2ZMbFhidDJuVDE3dHZvQUtDa3B5ZG5aZWNHQ0JUUmNtelZyVm1Sa1pFeE16S1pObS9yMjdVdm5UTG01dVYyNmRJa0xnTnEwYWVQbDVjVWxidVBIajU4NWMrYUZDeGZLWlJ3SkNRbjc5KzhYQ29YMG82ZW5aMkZoNGNLRkN6LzU1Qk82eDgvUGI4K2VQYS81QXYzOC9HUXkyZEtsU3ovKytHTjZmc1h4UGpvNk91cUZuSDE4Zko0OGVhTCtoOWJUMDFNLzM5L2ZQeTR1VHFsVXl1WHlIajE2cUFkQXFhbXBoSkJ5d1dKeGNURk5KODNOelgvNDRZZTFhOWQ2ZUhoa1ptYk9uajI3UllzV3RyYTJYTUdta0pDUXlNakl4WXNYMDQrOWUvZis0b3N2a3BLUzFMdjM2TkdqMXExYmYvNzU1elcrR1dnTW1ESUtBQUFBQUFCUUpWYjZUekZhdFJGQWJPcFBaZWxQSFNrVUNxN1lDaVVVQ21tT2tKcWFldnYyN1hidDJzMmJONDhiSXlNUUNOcTJiZnZ2ZlZsMjZ0U3BOZDVsMUtoUk5QMmhCWU8vL1BKTHNWZ2NHUmtwbFVxNWMzZzgzb29WSzdpWk94MDZkUGpzczgvb2dKSGFQdzZmejErd1lBRWR6Y0V3REkxUm5qeDVRbzhHQmdiS1pESkhSMGR1UUFlZnoxKzBhRkUxNjB4Vnc5WFZsVXNyUm8wYUpSS0ovdjc3Yi9VM1daRkFJSmcrZlRyZGJ0R2lCWjNaMUtkUEg1citFRUlHRGh3b0ZvdlQwdEs0U2pxMnRyWmMra01JTVRFeDZkQ2h3OHVYTDh2VlJYWnhjZUhTbjhURXhNVEVSRXRMU3k3OUlZUTRPVG5WWmhXejZsOWd4VytMZWw1VHFheXNMSnJqVk1YRHc4UFB6Mi9WcWxVVkR6MTQ4RUFrRXFsLzMyZ0FSRWNBMFhSczE2NWRRNFlNNmRldjM5Q2hRKzNzN0hnODNrZi82Tml4bzVhV0Z2ZXhUWnMyclZxMTRsNDEvZlkrZnZ5NFE0Y09lYlZRNDZ1RGVzQUlJQUFBQUFBQWdLcEpIOU4vR2QxL2xxYkt1Y1BHbDQzZklmd1dqTVhpMmpmV3IxOC9zVmg4OCtiTi9QejhDUk1tOU9yVml5c3VFeDBkVFFnWk5teFlOZmxJNjlhdHkvMCtyMVNQSGozVVB3cUZRZ3NMaStqbzZQVDA5TTZkTzlPZHhzYkdob2FHNnFkMTY5YU5GcDJwL2VPMGE5ZE9mWUNKc2JFeExYSkVQOGJIeDlPUVJmMFNYVjFkWTJQajZrT0tTcWxYQmRiUzBqSTBOSlJJSk1YRnhWeUdWWkd4c2JINlVmcTg2cmtNd3pBR0JnWUZCUVV5bVl4NzdWS3BOREl5TWo0K1BpTWpJejA5L2VuVHArb3pvU2o2cnFwNVRFSklwMDZkNktGcVZQOENSNDRjZWVYS2xiMTc5ejUrL1BqVFR6L3QwS0htS2xSS3BiSitNK3p5OC9Pam82UDc5KzlmcmdpVVZDcFZmNGU2dXJwdWJtNDBsc3JLeWlwM0pzdXl6NTgvVjkvWnNtVkxiVzF0dWkyVHlhUlNhVVJFaEl1TFM0Mzk0U3BBUVFOQ0FBUUFBQUFBQUZBNVZsWEtUUUVqSWl0Q0NGRVdxYUsvTE52VHJEVnZZQ0FSbXRhK1FiRll2SHYzYm05djcvRHc4TC8rK292V2VPN2Z2ejhoaEZabW9SRkFWVnEyYkZtYnUxUWNKMEtIcTlBUkpiVS9wMGJxbVFnaGhQN1U1eFlJejhuSm9jTkd5bDFWZmYyWCt0MnJOcGZRKzViYlNYTWZicFJOYUdnb25jOWxhR2hvWm1abWEyc3JsVXF6c3JMSzNVajlEL0U2ajFuOVEvWHMyWk1Xc2ZiMzkvZjM5Ky9UcDgrQ0JRdmF0MjlmVFlQNStmbFZsZGF1M3JsejUrUnllYmtwZFFxRlFpYVRxUWRBaFlXRmVYbDVKaVltMmRuWmxRNUdLN2Z6dSsrK0d6QmdBTjF1MXF6Wk45OThVMk5QTGwrK25KaVlpUFNuTVNBQUFnQUFBQUFBcUJ3alRXUUpTK2dhOERwbWhCRDI3KzlKeVROQ0NPRUplWDNQMWluOW9kcTNiKy91N3A2Y25IeisvUGtyVjY2c1c3ZHV4NDRkUFh2MnBELyt1UUs5bGFybGl1UHFTNE5UTDE2OG9OT2c2blRPYTZJSlNFRkJRYm45YiswRW43eThQQThQRDZGUWVPREFBYTYwemVMRmk4c05kU24zaDJqVXgremJ0Nis5dlgxRVJNU1pNMmNpSWlJV0wxNTg5T2pSY21WOU9DcVZTaUtSZE8vZXZhNTNTVWxKT1hueXBMbTVPUmZXVVBRUjFHOTM3OTQ5ZDNmM3paczM5K25UWi8vKy9lb25uenQzN3NhTkcrVXFINmtYQU5MUzB2cmdndzlxN016dDI3ZXJHZFVGcndNQkVBQUFBQUFBUU9YWXdrZGxXNkpPaEJDaUttRlREdElkVElmWnBIblhlcmRzYm02K1pNbVN6cDA3Nzl5NWt5NXVaV1ZsUlFpNWYvLytsQ2xUdUhsaDlaT1ltRWhIRlZFWkdSbkp5Y2w2ZW5ycTlYMVRVMU5sTWhsWHlJWU9maWszUStvMXRXL2ZQaW9xS2pvNlduMzJWbnA2ZXZVaFZ4TktTRWdvTGk3KzZLT1B1UFJIb1ZEUUtXRFZvRU55b3FPakoweVl3TzFVS0JSeGNYRU4waXVHWWV6dDdlM3Q3ZDNkM1lPQ2d1N2V2VnRWNmV1WW1KaUNnb0p5eTczWEtDc3JhOTI2ZFVxbGNzbVNKZVVTUnJyb21QclVzOWpZV0VLSWxaVVZuOCszdExUOCtlZWYyN1ZyOS83Nzc5TXhaVHdlajY1OUZoWVdKcFZLYVQ5TFMwdGpZbUpxMHhNK24yOW5aMWRVVkZTL1FVeFFJd1JBQUFBQUFBQUFWZmduQUdLYVd4RkMyT2ZuaUxLUUVFSzBSSFVxL2NPUlNDU3RXN2NXaThYMEk1MEJSR2U3OU9yVnk5allPRDQrL3VUSms5eWFVOFhGeFM5ZnZxeCsxazlGWjg2Y0dUUm9FUDBwTHBmTGYvenhSNVZLNWVqb3FKNHJ5V1N5SDM3NFllblNwZlR1RHg0OENBb0swdEhSR1RseVpEMmVxMUx2dmZlZW41L2Z5Wk1uaHc0ZFNyTW5xVlQ2L2ZmZk4xVDdEWTVPQjB0T1R1YjJIRDE2dE9MUW5uTDY5dTJycTZ0Ny8vNzkwTkJRYnVXMWd3Y1BscXVHVXc5eGNYRmR1blRoSmtPcGYxc29ZMk5qYmpLYVVxazhlUEFnSWNUWDExY2lrVXlZTUtGcjE2NDBsN0cydGxaUCt0UkZSRVJzMzc3OTFhdFh5NVl0bzRXTmZIeDgwdFBUUlNKUlVWSFJuVHQzOVBYMTFZY1V4Y1RFdEcvZnZsV3JWclQ0MGZIang1MmNuR2dBcE83NjlldDM3OTYxc3JJeU56ZC85ZXBWYldaKzBRbVNaOCtlemMvUHIycUlFN3dtQkVBQUFBQUFBQUNWWXdzVHlyWkVWb1FRTnJsc3pndlRZUTdoMTJlcVZIUjA5S0ZEaCt6dDdkdTJiWnVibXhzYUdxcXRyVDFtekJqNnczN05taldyVnEwNmRPaFFZR0NnalkxTlFVSEJ3NGNQSjArZVhOY0FxSFBuemdzWEx1elRwNCsrdm41VVZGUm1acWFWbGRXa1NaUFV6ekV4TVltSWlIQjFkZTNhdFd0ZVhsNTRlRGpMc2t1V0xHbkEzOTUyZG5ZT0RnN1hyMStmTTJkTy8vNzlHWWFKam80Mk16TXpOemRQVGs1K3pWRk9qY0hHeHNiUTBEQXFLbXJSb2tXZE9uVktTRWlRU3FXZE9uWGlsdVdxbEs2dTd2ejU4ejA5UFRkczJHQnZiOStxVmF0SGp4NFZGQlFNSHo0OE9EajRkUjd6OU9uVDhmSHhmZnIwb1V1VjNiMTcxOFRFUkwzYU5EZmZTaWFUN2RpeEl6NCtmdHk0Y1VaR1JxZE9uVnE4ZUxHdHJlMzQ4ZU1IREJpZ1BoeU1ra2drdExLMXY3OS9TVW5KK3ZYcmh3NGRTZy94ZUx5b3FDaTVYTTR3aktXbDVZSUZDM1IwZE9paGdvSUNpVVRpNk9oSWc4V2RPM2UyYXRYSzFkVzFZcytYTDE4K1o4NmNyVnUzN3R1M3IwMmJOa2VQSHEzTjg5SnNLeTh2cjFPblR2VjhaVkF0QkVBQUFBQUFBQUJWNEthQU5iY21lUkdrSUlZUVFoZ3R4bnh1L2RycjNyMTdqeDQ5WW1KaTd0NjkyNnBWcTZGRGgwNmNPTkhNekl3ZXRiYTI5dmIyOXZYMWpZaUl1SDc5dXI2K2Z1L2V2ZTN0N2V0NmwvSGp4dzhlUFBqczJiTVJFUkVHQmdiang0K2ZQSGx5dVRFZ1lySFkzZDNkMjl2NzFxMWJETVBZMmRsTm5qeTVaOCtlOVh1dXFpeGZ2dHpNek96S2xTdWhvYUV0VzdaMGNIQ1lObTNhL1BuemFVbmdocjNYNnhNS2hkdTJiVHR3NEVCY1hGeHFhbXFmUG4zbXo1Ky9kZXZXR2kvODZLT1BSQ0xSYjcvOUZoMGRMUlFLZS9mdVBYdjI3Qk1uVHJ6bVk0NFlNU0k3T3pzME5GU2hVTFJ0MjNiU3BFbmp4bzNqNGhoS3BWTGR2SG56MkxGakdSa1p3NFlObXpWckZwL1BkM1IwdkhyMXFxK3Y3L3IxNnp0MTZ1VHE2c3A5aTFRcTFVOC8vWFRtekJtUlNMUnQyN2FWSzFmT256L2Z3TUNBYTNEV3JGbXpaczJxdEQvMzc5OW5XZGJPem80UTh0TlBQMGtra28wYk4zTDFlcFJLSlhlbVNDUmF2SGp4bWpWckRoNDhPRy9lUEJNVGsxbytjbFpXMW9zWEwraEFLbWh3VFBWVjB3RUFBQUFBQVA2YldHVXhHMWcyOUlZMzVEWXIyYzJtbnlDRU1NYWZNblkrVGQyN2R4WExzczdPemd6RG5EOS92cW43MHJpKy9mYmJPM2Z1N04rL244N0ZhMWlscGFWeGNYRmhZV0VoSVNIWjJkazZPanJUcDA5M2RuWldMK0pUV2xwNjRjS0ZYMy85dGJDdzBNN09idWJNbWQyNmRkdTVjNmUvdi84bm4zd3lhZEtrVmF0V1NTUVNHeHNiT3p1NzFxMWJOMnZXVEV0TGk4ZmowWkU0cGFXbEpTVWw5UCt5TER0bHlwUnQyN1lGQlFXZE9IR2laY3VXdTNidFVpcVZLMWFzb0pQT1ZDcVZ2NzgvajhmejlmWGxPckJwMHlZTEM0c3BVNlpVOHlEdTd1NThQbDlYVjFkWFYxZXBWTjY4ZVRNek05UEx5NHZHVE5Dd01BSUlBQUFBQUFDZ0VreCtWTmwvTFdmNHJMWVJtM0cyN0ZQNzZVM2FyM2RiZEhSMFVWRlIzNzU5bTdvampVc3FsVVpIUit2cTZwcWJtemQ0NDJscGFYUG56aTBwS2FITGJIM3h4UmVmZlBJSlYxaUswNnhaczg4KysyelVxRkhIangrL2VQSGk5OTkvNytQajA3Rmp4dzgvL0hEaHdvV0VFRzl2NzRDQWdGdTNiZ1VFQk9UbjU2dFVxcXJ1K1A3Nzd6TU1rNWFXWm1KaVFvY0xMVnUyakRzYUhCd3NrVWowOWZYbnp2MS9JK1BXcjE5ZjQ3TThmZnIwOGVQSDNFZERROE9sUzVjaS9Xa2tHQUVFQUFBQUFBQlFDVFpsUC90b0hTR0U2UFZrMms5blk1Y1FRb2pJaWpma2RsTjM3ZDJnVUNpQ2c0UGZlKzg5cm03eDgrZlBWNjFhbFo2ZXZtblRKdlZhTnUrNjRPQmdlM3Q3YmpLVVRDWnpkM2NQQ3dzYk4yNWN1VXlrb1p3NmRhcTB0TlRlM2w1OWhiVnFTQ1FTbG1VdExDemtjamszeGtjZHk3SUtoVUwxRDFxUlIzMUFFSldibTZ1dnIxL3VXb1ZDd1RCTXhUWnJUNkZRS0pWS0hvOUg2M0JESTBFQUJBQUFBQUFBVUFuMndUejIyV2xDQ0dNeWlaVW1rZHk3aEJER2VndlRZVTVUZCszZFVGcGE2dWpvU0plUkVvdkZMMTY4b05XRm5aMmRGeXhZME5TOWEwaGZmZldWUkNLeHM3TnIwNlpOWVdGaFZGUlVmbjYralkzTjl1M2JxMXArQytETlF3QUVBQUFBQUFCUUNkV2ZBNG4wTVNHRTZieU9UZHhNQ0NFTW56Y3lrZkN4Um5XdHFGU3FjK2ZPaFlTRVpHUmtGQlFVaU1WaUt5c3JSMGRIelN2eEd4WVc1dS92bjVTVWxKdWJxNjJ0YldabTl0NTc3ems1T1dFOEM3eFZFQUFCQUFBQUFBQ1V4OHJ6MktDeTJyMk02VFEyN1RnaGhCaCt6T3QxdklsN0JnQlFMN3hhbkFNQUFBQUFBUERmd3VTRWxtMDFNMkF6L2VnbXozUlNVL1lKQU9BMUlBQUNBQUFBQUFBb2ozMzFaOW1XcURPUjV4QkNTTE0ycE0ySFRkc3JBSUI2UXdBRUFBQUFBQUJRSHZ2cW54RkFKWm4wWDhac0ZuNUFBY0M3Qy8vL0N3QUFBQUFBNFA5aFM3SklRU3pkSkVWL0UwSUlUOGlZdVRaMXZ3QUE2by9mMUIwQUFBQUFBSUMzenE1ZHV5NWZ2bHpWVVFzTGl3TUhEcnpaSHIxWno4K1diUWhhRW5rdUlZUXhuVXdFK2szY0t3Q0ExNEFBQ0FBQUFBQUF5ak16TSt2VnF4ZmRmdlhxVlVwS1NwczJiVXhOVGVtZWR1M2FOV252R2gzNy9EejlsNlkvaE9FekhSYzNkYWNBQUY0TGxvRUhBQUFBQUlEcUJBWUdlbmg0akIwN2R2NzgrVTNkbHplQkxZaGp3NFlSd2hMQzBEMk1tU3RqNDlIVS9RSUFlQzJvQVFRQUFBQUFBUEF2TnNHTnFQOW5jbTBqeG1wTlUzWUlBS0FoWUFvWUFBQUFBQURValp1YlcxaFkyT3JWcTBlT0hLbStmL3IwNlZsWldTZFBubFNwVkM0dUx0YlcxdDkvLzcydnIyOWdZR0IyZHJhaG9lR29VYU1tVEpqQTQvMzczNkZMUzB0UG56NTkvZnIxek14TXNWZzhjT0RBR1RObTZPdVhWZHRScVZRQkFRR1hMbDFLVDA5WHFWU21wcVpmZnZrbE56ZXRNYkNKRzhqTElNS1FmNGIvOEhnOWp4QitpOGE3SXdEQW00RUFDQUFBQUFEZ1A2QTRtZjE3RjlHelk5clBmUDNHUHZyb283Q3dzSnMzYjZvSFFJbUppZW5wNmNPSER4ZUx4WGw1ZVlRUWxtVTNiTmlRbUpqWW8wZVAwdExTeU1qSXc0Y1BwNmVuTDErK25GNGlsOHRYclZyMThPRkRTMHZManovKytPblRwLzcrL3RIUjBmdjI3Uk9KUklRUUx5K3ZhOWV1ZGVqUXdjSEJRU3FWeHNURVNDU1NlZ1pBejM1WFBaaFQ0MWtzU3hqbW55MmVOcS8zY2FMZnR6NjNBd0I0eXlBQUFnQUFBQURRZEt4UzlkY1VVdmlJNmJLeFFkcnIzNysvdnI1K2VIaTRWQ3FsU1EwaEpDZ29pQkF5YXRRbzdyU0VoSVNlUFhzZVBYcVVucE9XbHJaMDZkS0FnQUJIUjBjYkd4dEN5UEhqeHg4K2ZEaG16SmdGQ3hiUVlVRy8vZmJiNGNPSFQ1NDhPWFBtek56YzNHdlhyaGtaR2YzNDQ0OENnWUFPQ0Nvb0tLajNXNmpOU1F3MzlvZGhlRjNjU09zUDZuczdBSUMzQzJvQUFRQUFBQUJvT0RiRmh4USthc0FHdGJTMFB2amdBN2xjSGhZV1J2ZW9WS3FiTjIrMmFkT21kKy9lM0drOEhtL0ZpaFZjUW1ScWF2clpaNThSUW9LRGd3a2hDb1hpNHNXTCt2cjZjK2ZPNVNhRnViaTQ4SGc4MnF4Q29hRERpTlFiYk5IaWpjM0dVcWtlcldQVGZuNVR0d01BYUZ3WUFRUUFBQUFBb09IWXYzY1JRb2l1SldNeXFhSGEvT2lqajg2Y09STWNIT3pnNEVBSWVmRGdRWFoyOXVUSms5WHIreGdiR3hzYUdxcGZaVzF0VFljQ0VVSlNVbEtLaW9wYXRtejV5eSsvcUovVHJGbXpaOCtlRVVKYXQyN2RvMGVQNk9qb09YUG1USmd3WWNTSUVjMmFOYXQvajQxZGVNWXVOWitXZGx3VnU0d1FRbGlHTUN3YnU1UVJXWktXZytwL1h3Q0F0d01DSUFBQUFBQUFqZll5a01pekNTR015ZWRFMExLaFdqVTNOKy9jdVhORVJBU2RCVWJuZjMzNDRZZnE1M0MxbkRsQ29aQWIycE9mbjA4SVNVOVAvL1hYWDZ1Nnk4YU5HdzhkT25UbHloVlBUMDhmSDUvUFAvOTgzTGh4VEZtUm5zWmhPbzNKaTJUVGZpWk1XVUVnVmRRczNwQXdJaWovTEFBQTd4WUVRQUFBQUFBQW1vek4rSjF1TUVaT0RkdnlxRkdqOXV6WkV4b2FPbUxFaUZ1M2J0bloyYlZyMTA3OUJMbGNYdTZTRnk5ZWNNRVFEWVA2OWV1M1pjdVdxbTRoRW9rV0xWbzBiZHEweTVjdm56bHo1c0NCQTBWRlJkT21UV3ZZQnltSHNWeFJOdk9McDBWWUZTbk5ZaFBXTWJZL05PcE5BUUFhRzJvQUFRQUFBQUJvTHBXTXpieElDQ0hOV2hOZHk0WnRlOFNJRVFLQjRPYk5tL2Z2M3k4c0xGUXYvMHlscHFiS1pETDFQYUdob1lRUVdnRzZRNGNPUEI0dk1UR3h0TFMwK2h2cDYrdFBuang1Nzk2OWhKRHIxNjgzN0ZOVVF0aU9HQXdqaEJCV1JWaVdFTUttbnlBRk1ZMStYd0NBeG9RQUNBQUFBQUJBWTdHWmw0aXFoQkRDdEg2L3dSdHYzcno1NE1HRC8vcnJyK3ZYcit2cTZnNGRPclRjQ1RLWjdJY2ZmbEFxbGZUamd3Y1Bnb0tDZEhWMVI0d1lRUWpSMWRVZE5HaFFibTd1L3YzN3VYTzQ1ZVFKSWJtNXVhbXBxZHgrSFIwZFduKzZ3UitrSW9hckZpVFFvLyt5a2oxdjRMNEFBSTBIVThBQUFBQUFBRFRYeXh0bEcvcDlHNlA1ano3NjZPYk5tMy8rK2VmSEgzOU1wM1NwTXpFeCtldXZ2MXhkWGJ0MjdacVhseGNlSHM2eTdPTEZpL1gweWxLVmVmUG14Y1hGK2ZuNS9mWFhYOTI2ZGRQVzFuNzgrUEdqUjQ4OFBUMU5URXh5Y25MbXpKblRvMGNQQ3d1TDB0TFNPM2Z1MEdYQ0d1TkJ5ak1jWGJhaEtDQ0VKWVJobjE5Z09tOGd3blkxWEFnQThMYkNDQ0FBQUFBQUFJM0Y1a2ZURFVhdmUyTzAzN3QzNzlhdFc5TWtxT0pSc1ZqOC9mZmZkK2pRNGRhdFd3OGZQclN6cy9QdzhCZzVjaVIzZ3FHaDRiNTkrejcrK0dPWlRQYkhIMy9jdm4xYlcxdDc5ZXJWM2J0M3A2dUFmZmpoaHhrWkdYNStmcUdob2VibTV1N3U3di83My84YTQwSEtZUVF0aWRpMjdJT29FeUdFc0VyMjZaRTNjR3NBZ0ViQ3NDemIxSDBBQUFBQUFJQkd3TXBWMTlyUkFTeThEek1JSTJqd094UVZGVTJZTU1IUTBQRFFvVVBxKy9QeThseGNYS3l0clduaG5uY1JtN0NlVGZZbWhEQXRCN0E1ZHdnaFJOQ1NOeUtlTUpoRkFRRHZKSXdBQWdBQUFBRFFVUGtQQ0dFSklVUmsxUmpwRHlFa0tDaElKcE9OSGoyNkZ1ZStZeGhhQjVvUXRraENoQ2FFRUNMUElTK3VOWEczQUFEcUN3RVFBQUFBQUlCbVVwdi9aZGNZN1V1bDBwTW5UNHJGWWtkSHg4Wm92Mm14K2dNSW8wVUlJU1daVE51UDZVNVYrb2ttN2hZQVFIMWgrQ0lBQUFBQWdJYktqeTNiYUc3ZHNBMWZ1WElsSWlJaVBqNCtLeXRyOWVyVmRIMHVEY1B3bTdOaVcwSkRORzJqc3IwdnJoRjVMaEhvTjIzZkFBRHFBU09BQUFBQUFBQTBFMXYwaEc0d0lzdUdiVmtrRWttbDBoNDllbXpmdmwyOXFET0h6K2YzNk5IRHlzcXFZZS83aHYwN2NrcjZoTFFjU0FnaHJJTE5PTlcwdlFJQXFCOFVnUVlBQUFBQTBFeXFtOTFJU1NZaGhEYzRoRFR2MnRUZGVmZXdUNCt3Y1NzSUlVVFBqakZ6WldNV0UwS0l5SW8zNUhaVGR3MEFvTTR3QWdnQUFBQUFRQk9wU21qNlF3Z2h1ZzA4QXVnL2d0SHJVYlpWRUUvYU9oR2VOaUdFU0IrVDNIdE4yekVBZ0hwQUFBUUFBQUFBb0lrS0U4bzJoQ1pseVFYVUVTdnVUZ2hEQ0NHc25KRmxNRzMvVjdiLzZiRW03aGtBUU4waEFBSUFBQUFBMEVCc2thUnNTOWVpaWJ2eXptSjRBaUlxSzJQRUZzUXdwcFBMdHArZEk0cjhKdTBhdkdOeWNuTGk0K09WU3VYck5KS2ZqMjhkdkJZRVFBQUFBQUFBbXFnNGhmN0w2SFpvNnE2OHk1cDNLZHNvZkVSYURTTkNVMElJWVV2WjFJTU5leDl2YjI4SEI0ZlEwTkNHYmJaSkxGKytmUExreWRuWjJVM2RrYmRJY0hEd29rV0xDZ3NMS3g1U3FWUlNxVFE1T2ZuZXZYdVhMMTgrY3VUSUw3LzhVdkcwOFBEd2NlUEduVDkvL28zMEZ6UVRsb0VIQUFBQUFOQkV4YWxsR3pybVRkeVRkeG5UM0pyTjlDT0VzTklraGhER2ZDNzdhQjBoaEpYc1pjeG1FYjVlVTNmd3JhTlFLQklTRW1ReVdWWldsb0dCUVZOMzV5M2w1K2YzMjIrL3lXUXltVXdtbDh2TEhXM1pzdVhZc1dORkloRzNKejgvMzh2TGk4L25hMmxwQlFRRWxEdS9ZOGVPblR0M2ZpTWRoM2NiQWlBQUFBQUFBQTNFY2dFUVJnQzlEbTRFa1BRSklZUXhtY3dtYmlHcVlxSW9ZQ1Y3R0t0MVRkeTl0dytmejkrOWUzZGVYcDZOalUxVDkrWHRsWitmLytMRmkrblRwemRyMWt4SFI2ZDU4K1ppc2JoRml4YjYrdm90VzdiVTB0SlNQMW1oVUd6YXRDazdPMXRiVzl2SHg2ZmNJWVZDTVhIaVJBUkFVQnNJZ0FBQUFBQUFORkZSV1FERTZHSUVVUDB4emExWnVpVk5Jb1FRdnBneG44UCt2WXNRd2txOEdhTlBpTGg3RTNmeDdXTmhnYkpULzNyNDhLRktwVXBQVHllRXhNYkdpa1NpZHUzYTBVT1RKMCt1OFhLVlNyVmp4NDZZbUppTkd6Y09IRGhRL1ZCV1Z0YXlaY3Y0Zkw2VGsxT2pkUjgwQ2dJZ0FBQUFBQUJOVlBSMzJZWk94eWJ1eWJ1TUZWa1J3aU5FUmRoU0ludEtoTzJaam92WjlKT2s1QmxoUzFXUk0zaURieEt0NWszZHpiY0Z5N0lNd3pSMUw5NHVhOWFza2Nsa2ROdk56WTBRTW0vZXZGcGVLNWZMUFR3OGdvT0RuWjJkZFhWMW82T2oxUS90MmJPbm9LQmd5WklsejU0OWUvYnNHU0ZFUzB2TDF0YTJjWjRETkFFQ0lBQUFBQUFBalZPU1NZaUtFRUswbWhPQmZsUDM1aDNHTUZxc3lKSklIeE02Q0VqWW52REZ2QjQrcW50T2hCQlNuS3k2TjRZeG44OFl1OVNwMmVmUG54ODVjaVFpSXFLb3FNamMzSHpxMUtrVnoxRXFsWmN1WFFvTURFeEpTVkVvRk8zYXRSc3hZb1NMaTR1MnRyYjZhWkdSa2I2K3ZvbUppWVNRN3QyN3o1czM3N3Z2dnZ2Nzc3L1BuVHZYdkhuTnlWUmlZdUx4NDhkalltTGtjcm01dWZuNDhhV3djekFBQUNBQVNVUkJWT09IRHgvT0hVMU5UVDEvL3Z5REJ3OHlNek8xdExUczdPeG16WnBsWm1aR2o0YUVoSHozM1hjVEprem8xYXVYdDdmMzA2ZFAzZHpjQmc4ZVBHUEdqTFMwdEt0WHI5S3BUSHYzN3IxNDhlTFdyVnUxdExTT0hUdVdsSlFrRkFxSERSczJkKzdjWnMyYWNmY3FLaXJ5OWZVTkRnN096czV1MDZiTm1ERmpqSXlNTm03Y09IYnMyUG56NTFmYWVhNERZOGVPUFhqdzRQMzc5NHVLaWpwMjdQajU1NThQR1RKRS9SVmR2SGp4eVpNbjJkblpZckY0MEtCQnMyYk5VcSt3VTh0YlYvK3VDZ3NMZi8vOTkrRGc0TXpNVEcxdDdVNmRPbjN6elRjR0JnWW5UcHhnV2RiZjMvK25uMzQ2ZnZ5NFdDelcxdFkrZGVwVWpYK2FuSnljalJzM3hzYkdFa0xPbno5ZlZmbm5yVnUzY3R0aXNmanMyYk0xdGd6L1dRaUFBQUFBQUFBMGppeTliQU1GZ0Y2ZnlJb0dRS3cwaVRGNGp4QkNXZzVrckxleWo5WVFRa2orQXpaaFE1MENvSlNVbEtWTGx4WVVGTmpZMkppWm1hV21wcnE1dVZsYVdxcWZJNWZMMTY1ZEd4a1phV0JnUUxPTTZPam9vMGVQM3Jseng5UFRrOHVBcmwrL3ZtUEhEaDZQWjI5dnI2ZW5GeHNiKy9YWFg1ZXJJRk9Oc0xDd1RaczI4Zm44d1lNSGEydHIzN2x6Wi9QbXpYbDVlV1BHaktFbnVMbTU1ZVRrOU9yVnEwK2ZQaEtKNVBidDI0OGVQVHB5NUloNmV2THk1Y3VOR3pmMjY5ZXZhOWV1NnZ2THVYLy92cisvZjgrZVBRY01HSEQvL24wL1A3L1MwdExseTVmVG84WEZ4Y3VXTFV0S1NqSXlNbnIvL2ZkemNuSU9IanhvWldWVm02Zkl5OHY3NnF1dmhFSmgzNzU5WDd4NEVSMGR2WEhqeHBVclZ6bzRPQkJDWHIxNnRYTGxTa05Ed3g0OWVvaEVvc2pJeUV1WExqMS8vdHpkM2IxT3Q2NytYY2xrc3NXTEY2ZW1wdmJxMWN2ZTN2N1ZxMWNSRVJHNXVia0dCZ2IwbmRDb1MxZFh0emFwSEpXVGsxTlFVUEROTjk5NGVIaE1temFOUGc1MTh1VEpxMWV2SGpseVJQMzg0OGVQMzdsenA1YU53MzhUQWlBQUFBQUFBSTBqU3l2Ym9NdVd3MnRnZEMzS3lnQVZKLys3czhOc29peGlIMit1UjRQYnQyOHZLQ2lZTjIvZXA1OStTdmY0K2ZudDJiTkgvWnpqeDQ5SFJrWU9Iang0N2RxMUFvR0FSa0tiTjI4T0N3djc1WmRmWEYxZGFVQ3daOCtlWnMyYWVYbDVkZW5TaFpZRTl2VDAvT09QUDJyVGpkemNYQThQRHgwZG5kMjdkOU5CUGZuNStiTm56LzdwcDU5R2poeEpjNHBQUHZua3d3OC8xTlhWNVhwKy9mcjFrSkNRMGFOSGMrM2N1SEZqK2ZMbDZ2RkVwZno5L2IvLy9udGFxemc1T1huT25EblhyMStmTTJlT1dDd21oUHo4ODg5SlNVa2pSb3o0NXB0dmFJQ1ZtSmo0OWRkZjErWkJybDY5K3Rsbm44MmFOWXZINHhGQy92enp6NDBiTjNwN2V3OGRPbFFvRkFvRWdpVkxsb3dlUFpvZWxjdmxYMzc1WlhoNGVFWkdCcTNGVTV0YjEvaXU3dDY5bTVxYU9uTGt5TldyVjlOTHVHbGYxYWltZGsvZnZuM1hyMTkvOE9EQi9QeDhPclRIeU1pSU95b1NpUmlHVWQ5RENOSFIwYW5ONjRML01sNVRkd0FBQUFBQUFCb1lXMXdXQURFNkNJQmVtNmlzcERGYmxLeSttN0ZZd2hzV3dWZ3NZUXlHVjNGbEpSSVRFeE1URXkwdExjZU9IY3Z0ZEhKeTZ0YXRHL2RScVZSZXZIaFJXMXQ3MGFKRk5QMGhoQWdFZ3ZuejUvTjR2Q3RYcnRBOWdZR0JNcG5NMGRHUnBqOTBCUzcxUzZpWEwxK21xOG5LeXFMN0F3SUNpb3FLcGs2ZHlrM3AwdFBUKytpamoyUXkyVjkvL1VYMzBOSXpYRk9EQmcyaUk1alUyemN5TXZyZ2d3OXFmSEFuSnlkdXBTcHpjL08rZmZ1cVZDcUpSRUxySFB2Nyt3c0Vncmx6NTNMRGx6cDM3dXpzN0Z5YlY5cStmWHN1L1NHRURCa3lwRisvZm9XRmhaR1JrVFE2Y1hSMDVJNEtCSUsrZmZ0eVQxSExXOWY0cmhRS0JXMk51MFFvRkFxRnduSmR2WGJ0MnRxMWF5VVNpVXFsWWhobXNwcGV2WHJKWkRKbloyZjY4YjMzM2lPRWNBV1ZIajE2RktCR0lwRW9sY3FBLysvcDA2ZTFlVjN3WDRZUlFBQUFBQUFBR29lYkFpWnMxOFE5ZWZmOU93S0lxNnZOMGVsUTE1WGc0K0xpQ0NFREJ3NHNWeXpaeXNxS1ZudWhBMlNLaW9yczdPeGF0V3FsZms3YnRtMk5qWTNUMDlOZnZIalJwazJiK1BoNDJwVDZPYnE2dXNiR3hxbXBxZHllelpzM2N5MFRRa3hOVGVuVUlkb1RpVVNpUHBQbzhlUEhoQkJhVVpoS1NrcUtpb3BLU1VuSnlNaWdFVU5KU1luNkhidDI3VnFid3MvVzF0YnFINDJOalduZEhGcHBTQ3FWZHUvZXZkenpkdXJVcWNabWFlVWpMdC9oN25YdjNyMjB0TElZVktGUXhNVEVQSHo0TUMwdExTTWpnNzRjK2hTMXZIV043NnBmdjM1aXNmam16WnY1K2ZtMEtCSjlKMHFsTWk0dUxqdzhQQ1FraEJEaTQrTmphV21wbzZOVFhGeXNxNnM3Y2VKRXJyWHo1OC9mdm4xN3pKZ3hiZHEwcWZpTXdjSEJvYUdoM0VlNVhLNVNxWDc0NFFmMWMrUnl1WHBhQjFBUkFpQUFBQUFBQUUzRFlncFlBeEw5VTUybktPWDFWN25LemMwbGhGVDhrYy9uLy92VGpNNzZhZDI2ZGNYTERRd00wdFBUaTRxSzZCU3dHcHNpaE15WU1TTXZMNC83eUdVRTlDNVhyMTZ0ZUpmUzBsSTZpV256NXMxMzc5NFZDQVFXRmhiL3g5NTloMFYxZEEwQVAvZFNsdDZSSmwzc2doMUZzV092VWFPSkdsczBhbUlTTlRISnE4YWFHR3ZVYUtMNVRHSTBzY1dPb2xpd0lZb2lUUkRwVFhwYnlzSXVDM2UrUHdadk5qUVhkbkVCeis5NW45Zmg3dHk1NSs0U1lNL09uTEd5c2pJeE1ibDkrelloUkxhenNiR3hQRGRlTFRkQnl4alJvZVM4a2JvWUdWVXZjMDZuM3RCWk9Ta3BLUnMzYmt4SlNkSFgxM2QwZExTenMxTlhWNCtJaUdqUXBWLzdYT25yNisvZHUvZm5uMzhPQ2dvS0RnNjJzN05idkhpeHU3dDdmSHo4eXBVcjFkVFVURTFOQWVELy91Ly9IQndjQUVBa0V0VlRMMGtXVFZRdFg3NTg3Tml4L01IRGh3K2ZPM2ZPMjl0YnR1ZFBQLzEwKy9adGVjWkVieTFNQUNHRUVFSUlJZFRxbEZYTkFNSWxZRW9nc0FKR0UwZzVjR0ttUEFzRWxuS2NVeWU2UG9zbUZHVFJ4QkJGaTduazVlWFZQRDAvUDUrbUcvZ2tSWEZ4Y2JVK3N1a2VBSEJ6YzZzMUVwb2wyYjkvUDcrQ3JKcS8vLzQ3TUREd25YZmUrZkRERDJuWVQ1OCtyWmxpcURiN3BoSGt2Skc2U0tYU2FrZHljbkw0eE5ET25UdFRVMVBYckZremVQQmdtcno3L2ZmZkl5SWlHblRwMXo1WGRDWGExcTFiazVLU0xseTRjUFhxMWJWcjErN1lzYU45Ky9hclY2L3UzNy8velpzM0R4dzR3Q2ZMaEVLaGdZR0JQSGNuRW9uNGZCbENDc0lFRUVJSUlZUVFRcTBPemdCU0x0MTJVUEljQUtBMFVjRUVrSzJ0TGQzU1MzYjVEMTJqeEgvcDZPaW9vYUVSRXhNakZBcGxwN2RrWjJkblpHUllXbHJTOVVxMnRyYWhvYUZoWVdHeXE2dlMwdEpxelJ6VjVPVGtGQlFVOU96WnM3cVNHclNHenV6WnMvbWlRZ2tKTlJiQktRTjlUcUtqbzhWaXNXemRuUER3Y0hsT2o0bUprZjJTNHppNkdWYkhqaDNGWW5GVVZKU2pveU10cVVQSjNvV2NsMzd0YzhWemNIRDQvUFBQMjdkdi8rT1BQOTY4ZWJONzkrNjFsc2RPU0VqbzFxMmJQSGRITTRPUmtaR3lLKzhTRWhJcUt5dDlmSHhrZTFhcnpZUlFUVmdFR2lHRUVFSUlvVmFuUExlcWdUV0FsSUt2QTEybTZIdnMzcjE3Nitqb0JBVUY4WHQxY1J4MytQRGh6TXhNdm85QUlCZzllblJaV2RuZXZYdjU2UzFpc2Zpbm4zNnFyS3ljT25VcVBVS1RHcWRPblVwUFQ2ZEhSQ0xSN3QyNzVZeGsrUERoQUhEOCtIRmFpWmtxTHk4UENBaWdiWnIzNFIvTnpNdzhmZnEwZ3JkZkt5TWpJemMzdDZLaUl0a0tPLzcrL25KdVp4WVdGdWJyNjh0L2VlclVxWXlNak02ZE96czZPcXFwcWJFc201dWJTNHNOQVVCZ1lHQmdZR0JETC8zYTV5b3hNVkYyR2hGZDc4WlhsYTZtcEtRa016TlR6Z3BIY1hGeHRIcjBMektDZzRNNWp2dmx2MlJ6aUFqVkNtY0FJWVFRUWdnaDFMcVV2U29BTExBRVVLaGdEYUlZSGNkWE84R252Szd2YStqbzZDeGR1blRYcmwwLy9QREQ1Y3VYcmF5c29xT2ppNHFLQmc4ZWZQZnVYYjdib2tXTG9xT2ovZjM5UC9qZ2d4NDlla2dra3NqSXlMeTh2TUdEQjArYU5JbjJjWFYxOWZMeW9wdXB1N3U3TXd3VEZoWm1aMmZuNE9DUWxKVDAybHBGVGs1Tzc3MzMzb2tUSjVZdVhkcXJWeThyS3l1aFVCZ2NIT3pvNkVoMyt4b3laRWhFUk1UYXRXc0hEUnBVWGw0ZUdCall0Mi9mTzNmdUtQZ00xR3Jac21XZmZmYlp1WFBud3NMQ1hGeGNYcjU4K2Z6NTh3a1RKbmg3ZTcvMlJycDE2L2JqanovNitQalkyZGtsSmlaR1IwZnI2K3V2WExtUzVyQUdEQmh3Ly83OUpVdVc5T25USnljbkp6UTAxTVBEZzAvY3lIbnAxejVYWVdGaHYvMzJXKy9ldlMwc0xJUkM0WU1IRHdRQ3djU0pFMnNObUJhRXJtdHBYalVSRVJGYVdsb1hMbHlRVFNkaERTRFVPSmdBUWdnaGhCQkNxSFdSdk5yQ1NjdEt4WkcwR3RxMlZRMkZFMEFBTUhyMGFEMDl2Uk1uVGtSSFJ5Y25KL2ZzMlhQUm9rVm56NTc5endXMXRYZnQyblgyN05uYnQyL2Z1WE5IVFUzTjBkRng3dHk1bzBlUGxrMklmUEhGRjNaMmRsZXZYbjN3NElHeHNiR1hsOWNISDN5d2JOa3lBTkRVMUh4dEpBc1dMSEJ3Y0xodzRVSjRlUGl6WjgvYXRHa3pkT2pRNmRPbjAwY25UcHdvbFVvdlg3N3M1K2RuYVdtNWJOa3lTMHZMSmtvQU9UazU3ZDI3OS9mZmZ3OFBEMDlMUzJ2ZnZ2Mk9IVHNLQ2dxOHZiMWZleU9kTzNlZU0yZk9iNy85ZHV2V0xXMXQ3YUZEaDg2Yk44L2F1bXJ1MjZwVnE0eU1qQUlDQXE1ZnY5NitmZnZ0MjdjSEJRWEpKb0RrdkhUOXoxVzNidDNjM053aUlpSUNBd05OVEV3OFBUMW56cHpKN3hsUHR3UGp0M1gzOWZWMWNuSnlkbmFHMThuUHozLzA2Skc3dTN0ZGs0bGtWVlJVS0Y2UENiVnVUTFVTN2dnaGhCQkNDS0VXaldSZUlHRWZBZ0JZakdPNy82bnFjRnFGM0p2YzA1a0FBQ1lEMkQ0WFZSMU5mUWdoa3lkUFpoam13b1VMcW81RlVXZk9uRGwwNk5EU3BVdmZlZWVkV2p2Y3UzZHY4K2JOTTJiTStQREREOS93cGVWMzRzUUpBTGg1OCtiTGx5OTlmSHh1Mzc2OWJkdTJWYXRXalI0OVdyYmJoUXNYRGh3NGNQejRjZGt0eWI3NzdyczdkKzVzMmJMRjNkMWR0ak9kQWVUajR4TVhGK2ZuNXljUUNDUVNpWStQajdXMTljOC8vNnhnd0tnVnd4bEFDQ0dFRUVJSXRTN2lxaGxBakFBTEFDbUo5cXVwSE1xWUFkU2t3c0xDU2t0TCsvVHBvK3BBbElETzArbmN1WE9MdnJTL3YzOU1USXlHaHNhc1diUFUxTlFLQ2dyYzNOeEdqUnIxMmhQRlluRnNiR3lQSGoycVpYL29CREc2b1JnaDVKOS8vcUVIMjdScHMyalJJc1VEUnEwWUpvQVFRZ2doaEJCcVhTUlZKWUZ4Q1ppeUVINHpOWEU2SWVTMVZXbmVqSXFLaXJ0Mzd3NFpNb1JmSDVTWm1ibG56eDRBbURCaGdxcWphNWlRa0JBckt5dEx5Nm9kMWdnaHAwNmRldmJzbVl1TGkrd2VaeTN4MG52MjdDR0VhR2hvMEcrYjZkT252L1BPT3pXL2hTWlBuang1OG1UWkkxcGFXbHUzYnFYMXBLdVpOV3ZXckZtekFNREZ4ZVhHalJzY3h3RUFydjlDcjRVSklJUVFRZ2doaEZvWE1WOERDR2NBS1FlanBrTTB6YUE4RjBnbEkza0pXclp5bk5Ua09JNzc0WWNmRGg0ODJLMWJOMzE5ZlZyaFdDcVZUcDQ4dVgvLy9xcU9ybUdlUG4xNit2VHBqaDA3T2pnNFZGUlVSRVpHcHFlbkd4c2JmLzMxMXkzOTBuUXpOVm55RlBTaHJLemt5dUZpNmdmSkNXc0FJWVFRUWdnaDFLcHdnZU5BR0FnQWJOOUxZT3loNm5CYUNlNlJGeFNHQUFEYjl5SVlEMUIxT0VEbnFrUkZSU1VuSnhjWEY1ZVhsMnRxYXBxYW1ycTR1TWpXSG00cDh2UHpYN3g0a1pXVlZWcGFDZ0Q2K3ZyVzF0WmR1blRSMXRhdTU2ems1T1M3ZCs5MjdkcTFaOCtlYi9qU0NMVkVtQUJDQ0NHRUVFS29WZUh1OWFTbGFsalBKNkRqcU9wd1dna1N0cEJrWGdRQXB0dCt4bnFtcXNOQkNLRUd3NmxpQ0NHRUVFSUl0UzU4b1dLc0FhUkUydlpWamRKa0ZVZUNFRUtOZ2drZ2hCQkNDQ0dFV3BIeTNLcUdoaEd3V2lvT3BqWFJmbFgzcHd3VFFBaWhGZ2tUUUFnaGhCQkNDTFVpNGxkYmdPRWU4RXJGdk5vSm5qVDduZUFSUXFoV21BQkNDQ0dFRUVLb0ZmbDNEM2hNQUNuVnF3UVFZQUlJSWRReVlRSUlJWVFRUWdpaDFvTzhtZ0hFWUFFZ3BTSmFObFV0Y1RyaEtsUWNEVUlJTlJ3bWdCQkNDQ0dFRUdwRnhEZ0RxRWt3YWpxZ2FWYlZscnhVZFRnSUlkUmdtQUJDQ0NHRUVFS29GUkZuVkRVd0FhUjAvOWFCeGxWZ0NLR1dCeE5BQ0NHRUVFSUl0UjcvTGdFVDRCSXdaZE9xU2dDUnNsUlZoNElRUWcyR0NTQ0VFRUlJSVlSYUVWd0MxbVQ0amNDZ0ZIZUNSd2kxUEpnQVFnZ2hoQkJDcUJVcFM2cHFZQUpJNlhUNGpjQ1NYdE1USVlTYUgwd0FJWVFRUWdnaDFGcElDNEJVQWdDdzJxQnVvT3BvV2h0RzI0RTJpQ2hSMWJFZ2hGQ0RZUUlJSVlRUVFnaWgxa0w4YW5jcTdiWXFqcVJWMHJHdmFwUmhBZ2doMVBLb3F6b0FoQkJDcUY0VlJTQ0toMHFScXVOQUNDRmxZQmpRc2dXK2xJelM4Y1dKdFd5YTZoSnZNYUwxS2dFa0ZSSnBJYU5ocU9LQUVFS29JVEFCaEJCQ3FQa3BmRXF5cnBDOCsxQWFEeFZGcW80R0lZU1VqUldBYm52R2RDRFRaaHdZOTFQaXdQenVWQXpPQUdvQ0RLdE90TnJTYVZaTVdRSm85RkIxUkFnaDFBQ1lBRUlJSWRTYzVQcHhFWitCSkFQVTlKaTI3NFAxTk5BMFlUVE5nY0ZmV0FpaDFrSmFRTXB6b0N5TlpGNGtTYitBaGluVDdndkdicEZ5Qmk5THFXcG9ZUUtvYWVnNDBBUVFLVTFpRERBQmhCQnFTZkR2YVlRUVFzMEZTZnFGUks4RERTT213MmJHZGc2bzZhazZJb1FRYWhJTS9mLzI2NkFvbEtUOFJxSytJYmwrYkxmOW9HR3E0TWdFbDRBMU1VYmJub0EvQUlBb1h0V3hJSVJRdzJBUmFJUVFRczBDU2YyRFJLOEQvUzZzeHozR1lTbG1meEJDYndXRDdrelhuOWdlUjZFZ2tQUDMvSGYrVHFPOUdvSFJ4Z1JRMDlCeHJHcUk0bFFjQ1VJSU5SQW1nQkJDQ0RVRFJXSGsrWmRnTm9MMXVBdGExcXFPQmlHRTNxdzJZOWtCL3NDd1hQQjdVRm1pMEZEL3pnRENKV0JOZ3RGdFJ4dEVGS3ZxV0JCQ3FHRXdBWVFRUWtqVktvcTQ0Rm1nYmN0MlA2enFVQkJDU0VXMHJObGVKNkEwbVF1WkQ4QTFjaEN1RENvS3E5cE50OUhZVys1VkFnaUtvMVFjQ1VJSU5SQW1nQkJDQ0trWVNmb1pKSm1zMisrNDdBc2g5RmJUNzhZNExJRzgyNUJ6bzVFamlCS3FHbGc3djhrUWZna1lLUWR4dW9xalFRaWhoc0FFRUVJSUlkVWk1T1V4TUIwRWhyaVhDa0xvYmNmWUx3WkdqV1JlYXVUNVpjbFZEVzFiSlVhRlpER3M0TituVnhTdDRtZ1FRcWdoTUFHRUVFSklwZkx1Z3lTTHNYbGYxWEVnaEZBem9ObUdzWmhJc3E0QUtXL0UyZVRWdmxTTWpvT3lJME15OURyU2YwbnhjMVdIZ2hCQ0RZQUpJSVFRUXFwRTh1K0R1ajVqTVVIVmdTQ0VVUE5nTmd3cVMvNWR6TlVncFlsVkRXMTc1UWFGWkRINlhhcGFKVmdHQ0NIVWttQUNDQ0dFa0VxVnBZQ0JHN0FDVmNlQkVFTE5BcU5sQXdCUW50MkljMG5wcTdRUnpnQnFVdnBkNmI4RTYwQWpoRm9VVEFBaGhCQlNKVktXREJyR3FvNENJWVNhRFcwYkFDQ1NuTWFjK3lvQmhFdkFtaFJqNEZiVktubWg0bEFRUXFnaE1BR0VFRUpJcGNUcGpJYVJxb05BQ0tGbVEyQUJBQ0ROYi9DSm5PVGZUYW0wTVFIVWxIUWNxejY2NENTWUEwSUl0U0NZQUVJSUlhUlNYQVVBbytvZ0VFS29tZUVhWGdTYUx3QUVMTkIxWktqSk1LYURhSU1JZzFRZFM3TWdGb3NsRWdsdGw1YVdTcVZTVlVlRUVLcUZ1cW9EUUFnaGhCQkNDQ21NTHdDazY2emlTTjRHeHYwaDh5SUFRT0ZUYUR0YjFkSFU1ODgvL3p4Ly92emF0V3Q3OSs2dDNKRXZYTGh3OHVUSmt5ZFBBc0RXclZ1TmpZMC8vL3h6QUZpeFlzV0lFU09tVDUvTzk4elB6NCtQajA5TVRKd3laVXBwYVdsU1VsSkRyNldtcHRhMWExZmx4by9RV3dnVFFBZ2hoQkJDQ0xWNHBDU21xcVhyb3VKUTNnS01jVDhDUUdjQU5Yb1dhMmxwcVk2T2pqTERxazFVVkpSSUpJcUxpMU42QXVpMWpodzU4dWpSbzh6TVRKRklCQUJXVmxaZHVuUVJDb1ViTm14bzZGRDYrdnJuenAxcm1qQVJlb3RnQWdnaGhCQkNDS0dXcnlTYS9zdGdBcWpwRWIzT29LWUxsU0lvaVNMbGVZeW1hWU5PVDAxTjNieDVjOGVPSFZldVhObGtNVlpadlhyMTgrZlAzZDNkbSs0UzI3ZHZEd29LWWxuMnlaTW5BSkNYbDNmOCtIR3hXUHo4K1hOTlRjMlZLMWRhVzF1M2JkdFdTMHVMcHIxKy9mWFhtb05FUmtidTNidDM3dHk1QXdZTXFQbW9tcHBhMDhXUDBOc0RFMEFJSVlRUVFnaTFlS1RrMVpia3V1MVVITXBiZ0dGWXNKeEkwazRBQU9SY0I1djNHblI2Zm41K1ltSmlodzRkbWlvK0dTWW1KZ01IRGxUdW1EUzU4L0xsUzZsVUdod2MzTHQzNzVjdlgrcnA2VTJjT0JFQURodzQ0T2JtTm1qUW9HZlBudG5iMnc4YU5FajJYQjBkSFVkSHg1cGpCZ1FFQU1DSUVTTXNMUzJWR3kxQ2lJY0pJSVFRUWdnaGhGbzZUbVlHRUNhQTNnVEdkajVOQUpIMGY1Z0dKb0RlREk3aldMWko5dnpKeWNuNTVwdHZDQ0dFa0crKytXYkdqQm5HeHNiR3hzYjkrdlVEZ0QvKytNUGUzdDdlM3I2ZUVjUmk4Yk5uejJTUFBINzgyTVRFSkRVMU5UVTFWZmE0dXJwNmp4NDltdUl1RUhvTFlRSUlJWVFRUWdpaEZxNDBFY2lyZlpmMDNzUzhFZ1NHUGNIQUZZckNJZjhlbER3SHZjN3luQ1FXaXlkTW1FRGIxNjVkdTNidEdnRHMyN2V2VTZkT2RQSFUwYU5ISHoxNlZGUlVaR0ZoNGVYbE5YUG1USDcxVTFGUmtiZTM5NE1IRHpJek04VmlzYk96OCt6WnMvbTFYWVdGaGRPbVRldllzZU9hTld0Mjd0d1pHUms1WWNLRVpjdVc3ZG16NThxVks5dTJiZXZac3ljQTNMdDNiL1BtelRObXpCZzNidHloUTRkQ1EwTXJLeXZkM053KytlUVQyYWszaEpETGx5OWZ2bnc1TlRWVlYxZlgwOU56NXN5WnMyYk5jbkp5T25Ub2tLMnRyYSt2cjJ3UjZQWHIxd2NGQmExZnZ4NEFNak16WC9zOFpHZG4vKzkvLzZ0NXZPWkJyUDZEa0JKaEFnZ2hoRkNySXE0c2lTbDYrS0xvWVVacFRLRTBTMWllSldCMTlUVk1ERFV0blBWN2RUUVk2S0RucHVvWUVVSkkyWXBmVkRVRVZxQnVvT0pnM2hwc3grKzR4eE1BZ0F1WngzbytsdWNVZFhYMWlSTW41dWJtQmdRRTJOblpkZS9lSFFDTWpZMEJJRDA5ZmVYS2xYbDVlYjE3OTdheXNvcUlpRGh5NUVoaVl1TGF0V3ZwdWIvLy92dlZxMWZkM055R0R4OWVXRmg0Nzk2OWRldlc3ZG16cDNQbmYzTlBoSkFOR3pibzZlbU5HVFBHMnRxNnJqQnljM09YTDEvZXRtM2IvdjM3aDRlSEJ3WUdwcVdsL2ZycnJ4b2FHclREbmoxN2ZIeDg5UFQwQmc0Y3lISGNuVHQzWW1OajY3ODFjM056T2xVbk9qcWFQM2o3OW0xYUdJanExcTNibWpWcitDOFhMMTdzNmVsWno1aUhEaDBLQ3d1ci83b0lJZmxoQWdnaGhGRHJjVHZ6aUcvNkwrVmNtZXhCQ1NlU1NFUzVrdFQ0NHFEcjZZZmFhRG0rNTdqWlh0ZFZkV0VpaEpDU2tlTHdxcFpoZHhXSDhsWXg3czg0TENWSnYwQ2xTTTR6MU5YVmx5OWZIaFlXRmhBUTBMbHo1K1hMbC9NUC9mREREM2w1ZVd2V3JCa3laQWdBVkZaV2Z2dnR0M2Z2M2gwelpreXZYcjBBd05YVmRlYk1tZnc4blY2OWV1M2N1ZlBTcFV1eUNhRFkyRmd2TDY4dnZ2aWkvakJ1M2JxMWZQbHlXckpISkJKOThza25MMSsrREFvSzZ0Ky9Qd0FFQmdiNitQalkyZG50MnJYTHlNZ0lBSVJDNGVyVnErc2YwOTdlZnZMa3lRQnc5ZXBWZW9RUTByNTkreEVqUm9TRmhUMSsvSGpSb2tWbVptYXlweGdZR01oT08xcTFhbFhuenAwWExseklIOUhXMXBidmVVVUl5YVZKRm9VaWhCQkNiMWg2V2N6MnlIZThYKzZ1bHYycEtWdWN1RGRxOXRuazc2UkU4cWFpYXdIRVl2R1hYMzQ1Y2VMRTA2ZFB5eDUvOE9DQmw1ZVhsNWVYdDdlMzZxS3JVMGxKQ1Exdnk1WXRxbzVGWHMzOEtVVXRGQkUrcFEzR0FDYzV2bEZNaDQxTXAyMmdicWpnT0M5ZXZJaUtpdkx3OEtEWkg3cnYxZFNwVS9ucXlBQXdiTmd3MlhTSmg0Y0hBQ1FuSjh1T1F3aVpNMmZPYXkvbjR1SkNzejhBb0t1ck8zYnNXQUNJaTR1alIraFBwNFVMRjlMc0R3QVlHUmt0WHJ5NDFxRVNFeE9mUG4xS2Z5Q25wS1NrcEtSSXBWV3JFU3NxS2h3Y0hNYU9IZHVwVXllQlFEQjI3TmkrZmZ2V0UxVktTa3AyZHZacmcwY0lOUnJPQUVJSUlkVGkzY3YrKzBMS3RnYWQ4aURuVkV4eDRIem4zWmJhY2xWTEhUdDJMUDhYTGFXdXJtNW9hR2hpWXRLbFM1ZWVQWHU2dTdzM1VhM05OeU1nSUNBME5CUUFmdnZ0dDNmZWVVZGRIZjlDa012Smt5ZC8rKzIzYWdkMWRIVE16TXc2ZGVvMGN1UklWMWVjYTRiZUNHRVEvWmN4NnFQcVVONDJMR08za0xHWm9lQW96NTgvQjRDeXNySS8vdmlEUDFoVVZBUUFHUmtaL0pIczdPemc0T0Q0K1BpMHRMVDA5SFFBa0VqKzgyR0dtWm1aaFlYRmF5L1hzV05IMlMrdHJLeG9Cb2QrR1JVVnhiSnN0WjNqMjdYNzk5ZGxlWGw1U0VqSTA2ZFA4L0x5Rmk5ZVBIMzZkQUM0Zi85K1lHQ2diRWhpc1podS9TNm55c3BLM080ZG9TYUZmOTRoaEJCcTJXNW1IUFpKMjllSUUzUEVTWHVqWnEvcWN0cE1ZTmVJMHlzcUt2THk4dkx5OG1Kall5OWN1R0JwYWZuKysrK1BHVE9tRVVNMUI3YTJ0bnlqR1daLzB0TFMvUDM5Wjh4UTlDM1dtMUZhV2tvL0J2ZjE5UjA0Y09DWFgzNnBvNk9qNnFCUXExWWFCNVVsQUFDTUdoaTd2NzQvVWpvMVBRVUhvTG1la0pDUWtKQ1FhZytWbDVmVHhwRWpSMDZjT0VFSXNiT3pzN0d4Y1hkM1AzZnVIQ0ZFdGpNdEovUmExWDRvQ1FRQ09udUk3aDFXVkZSa2FtcGFMUmNqKzZzaEp5ZG43ZHExT2pvNnVycTZtelp0NnRLbHk2Wk5tOGFNR2ZQNTU1OER3RWNmZlVTN2xaU1U2T3JxeXZrTWNCeFhVbEtpcDZmb000a1Fxa2V6K3dzUElZUVFrbDljOFpQR1pYOG9DVmY2Vyt5bks3dWMwbUFFOHZRM01qS2k4K1RwWCtSRlJVVkpTVWx4Y1hFY3gyVm1adTdldlRzZ0lHRDE2dFg2K3ZxTkRrbFZYRnhjOXUzYmw1Q1FNSERnUUZYSFV0Mk9IVHV1WDc4T0FNMDVBVFJzMkRBN096dWFHY3pQejMvMjdCbmR5ZGpmMzcrc3JHenIxcTBNdzZnNlJ0UnE4ZXUvd0tBN3NBMlljSUdhRHpwVFp0R2lSZSsrKzI2dEhZS0NndjcrKzI4M043ZTFhOWZTbFZrVkZSVTF0OGRTZkM0cXk3SXN5L0t6Z1hpRmhZVjgyOHJLNnNpUkkwK2VQRGw1OG1TblRwMWlZbUtLaTRzWmhvbUtpcUl6Z0xLenN6TXpNL1B6OCtWTVNBRkFVbElTSVVSMmpSdENTT2t3QVlRUVFxaWxLdWZLamlWOFZVK0h6ZDN2NnFwWC9lbjViZWlRa29yOG1uMnl4QWxYWC80MDBmWTE5VElwRXhPVCtmUG5WenRZVWxKeTVjcVZVNmRPRlJjWFAzcjA2TXN2djl5OWUzZExuUEhScVZNbnVnOXhjNU9mWDhzTDE5d01HalJvd0lBQnNrZnUzcjI3YmRzMnFWVDY5T25UZS9mdURSNDhXSFhSb2RZdTM1Lyt5NWdNZUYxWDFDelFqRERIY2Z3Ukp5Y25BSGoyN0ZsZENTQTZNMmp5NU1sOFhaNkVoSVFtQ3E5dDI3WXBLU2t2WHJ5UVhTa1dIaDdPdDFtV3RiR3hvZHQ3NWVmbnIxcTFpaDUvL0xocUs3UXJWNjRVRkJTVWw1ZkxzeDZOZXZEZ0FRQTRPam9xOVZZUVF2L1JncXNWSUlRUWVzdGRUejlVTE0yVnN6TURkYzYvdUpOMU5GZVMwdWd3OVBUMFpzeVljZWpRSWZxSGNueDgvT2JObXhzOUdtbzFCZzhlektjTGI5NjhxZXB3dXRFMVV3QUFJQUJKUkVGVVVHdEdzbjFwZ3pFZnJ1cFlrRndNRFEwQjRPWExsL3lSSGoxNm1KaVlQSHIweU0vUGp6OUlDTGx6NXc1dDB3M2FFeE1UNlpkaXNmalhYMzl0b3ZCb0llcURCdytLeFdKNkpDVWxSYlk0a1N3TEN3c2ZINStEQncrKysrNjcvL3p6ei9idDI5OTk5MTBmSDUrUkkwY0NBSjBhV1pPR2hvYVZsUlcvUUN3M04vZnMyYk1Bc0c3ZHVnTUhEbVJtWnRMajF0YldIVHAwYUpxN1JPaHRoRE9BRUVJSXRVaEYwaHkvek4vbDcwK0ExUE9vejh0OUh6anZWQ1FlYzNQejc3Ly9mdm55NVdscGFVRkJRUThlUEtnMkh3UzloYnk4dk9nN3RKaVlHRlhIZ2xxdm9qQ1E1Z01BYUJpQnNZZXFvMEZ5c2JHeE1UYzNmLzc4K2YvKzl6OERBNFBwMDZjN096dXZYTGx5L2ZyMVc3ZHV2WGp4b3BPVGsxUXFEUThQejhqSW9Pa1lUMC9QRXlkT0hEdDJMQzR1enREUU1EZzR1T25tYkU2ZlB2M09uVHVSa1pIejVzM3IzYnUzVUNnTURRMGRNMmJNaFFzWDZsck4rc2NmZjhUSHg4K2FOVXRkWGYzdnYvL3UzYnQzZUhpNGlZbUp1Ymw1cmYydHJLeU9IajFLMjluWjJkOTg4NDFJSkZxOWVuVmlZcUszdC9lbFM1ZUdEQm55N3J2dnpwNDl1NG51RWFHM0V5YUFFRUlJdFVqUGhINXk5UHBYUFRPQUFDQzA0UG9IQ29la3I2Ky9aTW1TZGV2V0FjQ3hZOGRxVFFBRkJ3ZGZ1WElsTWpLeXNMQlFSMGZIeWNscHlKQWhvMGFOcXJYdThxTkhqM3g5ZlYrOGVDRVVDZ1VDZ2FtcGFkZXVYU2RPbk9qczdGeXRKeUhFMzkvLzNyMTdVVkZSUXFHUVpWa1RFeE5YVjllSkV5ZnkrN1o4OU5GSENRa0pSa1pHLy96elQxWlcxdUhEaDBOQ1Fnb0xDNWN1WGZyT08rOFVGaFpPbXphTnpsdFp1M1p0WGZlWW1abDU3dHk1eDQ4ZjUrVGtDQVFDUjBmSEVTTkdqQm8xcXE2cUV5VWxKZWZQbjMvdzRFRkdSa1pGUllXWm1WbjM3dDJuVHAxYTEyZkNzbTdldkxsdDIzODJkL1B5OHFJTmUzdjd3NGNQMXp4RktCU2VQWHZXMzk4L096dGJRME9qWGJ0MkV5ZE9IRFJvVUYyWFNFMU5QWC8rL05PblQzTnljdWpIMGYzNjlaczZkYXF5cWpnWkdSbHBhV21KeFdKYTNyVldpWW1KLy96elQxaFlXSDUrdnA2ZVhyZHUzZDUvLzMzWjNYWmtjUnpuNit2cjUrZVhrSkJRV2xwcWFHallxVk9uY2VQRzllN2R1MXJQbjMvKytmejU4M1JiTnpzN3UwZVBIbDI4ZURFdUxrNGtFcG1ibTN0NGVMei8vdnQxM1daNWVibXZyKytqUjQvaTQrT0xpb28wTkRUb0N6ZGh3Z1FIQjRkcW5VdEtTcVpNbWNKLzU2U2xwWjArZlRvb0tLaWdvS0JObXphREJ3OSs5OTEzNllmOEZSVVZWNjlldlg3OWVtcHFha1ZGUmR1MmJiMjh2Q1pObWxSWDBYRTVYNTFxQWREdmdRY1BIbVJsWldscWFycTR1RXliTnEyZW5hZmo0K092WHIwYUZoYVdrNU1qa1VnTURBeWNuSndHRGh3NGN1UklPdUZDMW9NSER6WnMyQUFBbjM3NjZZUUpFeElTRXM2Y09STVdGbFpRVUtDdnI5KzllL2RaczJiSjg3MnRYQ1QzRm0wd1Z0T2czaDkwcVBsUVYxZGZ0MjdkVHovOUZCb2FhbXhzUEd2V0xBQndkM2ZmczJmUDMzLy9IUmtaR1JzYmEyNXUzcTVkdTlXclY5TlRuSjJkTjIvZS9PZWZmd1lIQit2bzZIaDVlYzJkTzVlZkg2UmNXbHBhdTNmdi91T1BQeDQ4ZU9EbjUyZGpZN05zMlRJUEQ0OExGeTVvYW1yeTNmajYwMkZoWWY3Ky91dlhyOWZRME9qWXNXUHYzcjM5L1B5Q2dvSnEvbWlxUmlRU2VYdDduemh4b3JTMGRPblNwZlNIL015Wk0wK2VQSG5wMGlVL1A3K0JBd2ZPbnovL3pmOW5oVkJyaFFrZ2hCQkNMVktrOE81cis2d0xiVURWbGFoQy8wNkdpdFkvN3Rldm43VzFkWHA2ZW54OGZIWjJkcHMyYmZpSHBGTHBybDI3YnQyNnhSOHBLaW9LRFEwTkRRMjlldlhxbGkxYitMSU9kRzcvZDk5OTkralJJLzVJUlVXRlNDUktTVWxwMDZaTnRRUlFabWJtcGsyYlltTmpaUSttcGFXbHBhVnBhR2dzWDc2OFdwQkNvWERseXBYWjJka052YnZBd01EdnYvKyt0TFNVZmxsZVhoNGVIaDRlSG43cjFxM05temRyYTJ0WDZ4OGVIcjVwMHliWnVxSHA2ZW5wNmVuWHJsMzc3TFBQK0hMYXloSWZINzltelpxOHZEdyt2TEN3c0xDd3NObXpaOCtkTzdkbS8zUG56djM2NjYrVmxaWDBTNmxVR2g4Zkh4OGZmK1hLbGMyYk4xZmJJN25SS2lvcUFLRG1rMFBkdW5WcjE2NWRVcW1VZmlrVUN1L2Z2Ly93NGNOTm16YjE2Vk45TSsrY25KeDE2OWJGeDhmelIvTHk4dno5L2YzOS9VZVBIcjFpeFlxNjBuRDc5KysvZVBFaS8yVjZldnFaTTJjZVBueTRaODhlMmU4NktqSXljc3VXTGJtNS95NnVsRXFsZEZNemIyL3ZHVE5tTEZpd29LNHBBQ0VoSVJzMmJPQy9ROUxTMG80ZlB4NFlHTGhqeHc2V1pUZHMyQkFhR3NwM3BzOTJXRmpZeG8wYmF3N1l1RmVuNXZjQTNWT0paam1yZFpaS3BmdjM3L2Z4OFpFOW1KK2ZuNStmSHhRVWRQcjA2VTJiTnRuYjI5ZDZJWnFnM0wxN04vL2E1ZWZuKy9uNUJRUUViTjI2dFd2WHJuV2RwWHlra3FRZW9VM0dmdkdidXk1U1dLZE9uWDcrK2VkcUJ6dDI3RmpQSXVLK2ZmdFd5MmJldUhHRGJ4c2FHc3AreWZ2ODg4L3A1bHpVb0VHRGFuYnIwNmRQdFlPR2hvYlZUcVMvWldoUjU4VEVSQjhmbjZkUG4rcnE2cGFXbHU3WXNhTmJ0Mjc4SGdMZmZ2dHRVRkNRdDdmM2loVXJhcjJSNHVMaTBOQlErdU5PTEJaYldscCsrKzIzdlhyMW9vOGFHQmpRcmVXUEhqM3E0K01URUJEZzVlWDF3UWNmeVA1S1JRZzFEaWFBRUVJSUtZWXJBMmtoVkJSRFJSRklDMGxGRVZRVWdyUUlLa3VCS3djaUJVNEtwSUp2a1A5K0NmV3V6S3BIUXZIVDEvWVphamxQNDlXR09IY3kveXpueXVycEhGOGNwSGdDQ0FCNjl1eVpucDVPUHhIbFo2d1FRclpzMlJJUUVBQUFycTZ1bzBlUE5qTXp5OGpJOFBQekN3c0xpNDZPM3J4NTg4NmRPL20zd1QvLy9EUE4vclJ2MzM3Q2hBa1dGaFpsWldVSkNRazFQK3pOek16ODVKTlBhSkxGeHNabXhJZ1I5dmIyRE1Na0pTWGR2bjI3MWdpUEhEbVNuWjN0NXVibTR1S1NsNWRIZC85OXJlVGs1RU9IRHFtcnEwK2ZQcDIrL1k2TWpMeHk1WXBFSWdrTEM5dStmZnY2OWV0bCswZEdSbjc5OWRkU3FWUlhWM2ZDaEFtdXJxNVNxVFFtSnViY3VYTmxaV1Y3OXV5eHRMVHMyYk5uUFZmczNyMDdmU1AwNTU5L3hzWEZBUUQvdnFobWplM2k0dUp2di8xV0xCYlBtalhMeGNXbHRMVDB4bzBidEdicTMzLy9QWERnd0dwWnN6Tm56aHc2ZElndVE1ZzhlYktqbzJOQlFVRndjTEN2cjY5UUtGeTNidDJoUTRkTVRFemtlV2Jxa1pDUVFCTkFiZHUycmZsb1ZGU1VuNStmcGFYbHhJa1RMUzB0czdPekwxeTRrSmFXVmxGUnNYUG56ci8rK2t0MkJrcHhjZkdLRlN1eXNySVloaGt4WW9TSGg0ZVdsbFpLU3NyNTgrY3pNek92WGJ0bWFtbzZiOTY4bWxjNWUvYXNqNDlQNzk2OWh3d1pvcSt2SHhjWGQrN2NPWkZJbEphV2R1alFvYSsrK2s4WjlZaUlpTldyVjlPa1J2ZnUzVDA5UGMzTXpFcExTOFBEdzIvZXZDbVZTaytlUE1seDNLSkZpMnBlS0RjM2QvUG16ZWJtNXBNblR6WXhNWW1Qano5NzlxeElKSXFQai8vcnI3L29FaEkzTjdjeFk4Wm9hbXFHaFlWZHZueTVzckx5NGNPSHQyL2ZIalpzbU94UWpYdDFTa3BLdnYzMjIvTHk4amx6NWpnN080dEVvcHMzYjlMdmdWOS8vYlZQbno2MnRyWjhaMExJcGsyYjZIOWxlbnA2WThhTWFkKyt2WWFHUm5wNitvMGJOeElURTlQVDAxZXNXSEhvMEtGYUY3QzhlUEhpMXExYk5qWTI0OGVQdDdDdzRGODdzVmk4YmR1MkkwZU9WTnMvdSttUTlKTWdUZ2NBTU93Rk9rNXY1cUxvN1VSL2hYWHUzSm4rRi9UbzBTT0JRREJuemh5QlFEQjM3bHhheEpyUzF0WTJNaklhTldwVWp4NDlhbzV6NDhhTkhUdDIwTmxESFR0MkhEOSsvUERodzJ2T0JEUTJOdjdzczgrbVRKbnl5eSsvK1ByNnNpeTdjdVhLcHI5TGhGbzVUQUFoaEJDcVEya0NTREtKT0FNa21TREpCbkVha1dTQk9CMGttY0JKbEhZVlRiTkduQ1RoUlBWbmM2aGhsdlA1WGNBZVp2OVQveW41a3BmMVBDby9HeHNiMnVDbklRQ0F0N2MzL2RONSt2VHBpeGRYZlVyZm8wZVBzV1BIN3RtejU4cVZLK0hoNFE4ZlB2VHc4S0RUZitnbnNUWTJOai8rK0NNLzM5N0R3MlBXckZrRkJRWDhzSVNRelpzMzArelBwRW1UbGl4Wnd2OE5QWERnd1BmZmYxKzJ3aWhWVmxaMi9mcDF1b0NsUWZkMThlSkZPenU3YmR1Mm1abFZ2V1NEQmcwYU0yYk15cFVyaTR1TC9mMzl3OExDM056YzZFTVNpZVQ3NzcrWFNxVkdSa2I3OXUyenNyTGliOEhMeTJ2SmtpVzBmT25CZ3dmcnVhS1ptUm05Rmo5N3BWKy9mblYxRGc0T05qVTFQWGp3SUwrRnNKZVgxNVl0Vys3ZXZVc0k4ZlgxWGJac0dkODVQajcrLy83di93Q2dXN2R1MzMvL1BkMTltVzdsM3JObno2MWJ0d3FGd2xPblRpMWR1clJCVDFGTnAwNmRvbzFhMXdQZXVIR2pSNDhlbXpkdjVuTndYbDVleTVZdFMwOVB6OC9QZi96NHNleFplL2Jzb2RtZkRSczIwTzhUQU9qZHUvZTRjZU0rKyt5eitQajQwNmRQVDVvMHFlYU95ejQrUHZQbXphTUxUT2hMTUdEQWdJOC8vcml5c3ZMT25UdkxsaTNqVjFTSnhlSXRXN1pJcFZLR1lWYXNXREZtekJoK2tCRWpSa3laTXVYTEw3OHNMQ3c4ZmZyMG9FR0RhcFpsall5TTdOaXg0ODZkTytudGVIaDRlSGg0MEF0ZHZIaXhzckp5MkxCaFgzLzlOYzF5ZW5wNk9qazUvZmpqandEZzYrc3Jtd0JxOUt2ejlPbFRTMHRMMlpRTi9SNjRkKzllWldYbDFhdFgrZi8wQU9EQ2hRczArK1BpNHZMOTk5L0x6b1NhT25YcWdRTUhMbDI2VkZ4Y3ZIZnYzaTFidHRSODdhNWZ2Kzd1N2s0WHZQRFhXcnAwYVVaR1JtWm1abEJRa0x1N2U4MnpHcVlvREtKVzE5K0ZWSmFSekV1MHpUclhQdFVDb1VaSVNVa3BLaXFTbmNzV0VoSnkrdlJwTFMwdCtzR0drNVBUc1dQSCtFZjVUenQ0M2JwMTY5YXRHLy9sNU1tVEowK2VUTnZEaHc5Ly92eTV2YjI5dTdzNy85dWhMbloyZGx1M2JuMzA2SkhzYUFpaFJzTmR3QkJDNkMxV25nTkZZWkJ6ZzZUK1FlSjNrTWhWWE5CMDdzRUE3cFlUNTJ2RzNlL0xQWjVJd2o4aTBldEowZ0dTZVFFS0hrSlpzakt6UDQxVkxNMlRvMWZENUplbksyVWN1cmNMQVBCTG55b3FLbzRmUDA0L09QM3d3dytyOVYrMGFCR2RMTUJQMkNrc0xLVFRSaHdkSFdXckxkQ2RnMlVuUHZqNys5UHF3djM2OWZ2a2swK3FmWUxLc216TnVna1NpYVJ2Mzc0TnpmN1EwZGF2WDg5bmZ5Z0hCd2YranE1ZHU4WWZ2Mzc5T2wxaTl0VlhYMVg3Kzk3R3htYlNwRW4wZlg1cWFtcER3NmpIaWhVcitPd1B4YytJaVlxS2tqMSs0c1FKanVOMGRIUysvZlpiUHI5QURSczJqTTV2cW12K2xKeEtTMHNQSERoQWQvTXhOamFlT0hGaXpUNWFXbHIvKzkvL1pHZGc2ZXJxOGp0QXk4YWNuSng4Nzk0OUFKZ3hZd2FmL2FFRUFzSENoUXZwZ2lhNmlYSTFYYnQyNWJNL2xMT3pNNjJMVkZGUkVSMGR6UisvZHUwYXpWcE9talJKTnZ0RE9UbzY4c3NKejV3NVUrdGRmLzc1NTdLMzQrenNUSmVFVkZaVzZ1dnJmL3JwcDdKTHZVYVBIazF6VDdJeEtQanFyRnk1VW5iQ0RzTXcvRVpzRVJFUi9IRTZsWW0rQkJzMmJLaTJEbzVsMldYTGx0RzlxQU1EQTFOU2F0a2lVRWRINTZ1dnZwS2RvcVdycXp0anhveWExMm8wa3UzTHBmeGUvLzlJMmdtb0VCRWdqRkVQTUIrdCtFVVJvckt5c2xhc1dERi8vdnh0MjdidDNyMzcwMDgvWGIxNmRXVmw1YXBWcXhTZkdzbXk3R2VmZlRaNTh1VFhabjk0L2ZyMTQvY0xRd2dwQW1jQUlZVFEyNkU0a29oaW9EU1JGRVdBSkFQRUdTQld6b1FYbFZCamxQLzdxNUpVS0dXYzh2SnkydURmQ1Q5Ly9weStyeDQ3ZG16TktpMjZ1cm8yTmpZcEtTbjhSbEdtcHFicTZ1b1ZGUlVoSVNHcHFhbXk2MWFxNFRjWHB5a0FPZEg4UzBQMTY5ZXYxaktjdzRjUDM3OS92MVFxbFgzVGUvZnVYYm8zY0swVlFGMWNYR2dqSmlhbW5ydHJFSE56ODVwekx0cTJiV3RrWkNRVUNxdFZ0S0d6c1FZTUdGQ3pBZzRONzhXTEZ3VUZCYm01dWRVU1h2VzRmdjA2ZlFZa0VrbFdWdGF6WjgvS3lzb0FRRk5UYzhPR0RiWFdBQm80Y0dETkFQaFB1V1ZqcHRrZkFCZzNibHl0QWROR3JYdU4xVnByeWRYVmxlWlFaRXRCK2Z2NzB3YWZ5S2pHMDlQVDJOaTRvS0RnNmRPbmhKQnFoWHZhdG0xYnN6eDU1ODZkNlRmRG9FR0RxcjEvWTFuV3lja3BMQ3hNSkJLSnhXS2E2MUhrMWJHMHRLeTUzcVJ0MjdZMFp0azdqWXFLeXMvUHB4bWxXcXVLcUttcGpSOC8vcWVmZmdLQW9LQ2dtdC81bnA2ZU5VdG91N3E2MGtZakNtelZScjdsc1F3d3dJQXdtTVR2WXB4WEtlTzZDSUdMaTh2TW1UTURBd01mUG53b2tVaE1URXhHakJneGJkcTBtditOSTRSYUZrd0FJWVJRcTBQS1FSUkhpbCtBS0pxVVJFTkpOSlFtQUtsVWRWaktaS3hwcmZReGpUUXNsRElPUC9HSGYvdjYvUGx6MnRpNWMrZk9uWFZ1TnMrZnFLNnVQbWJNR0c5dmI1Rkl0R1RKa3ZIangwK1pNcVhhM0JicTJiTm45SDF2emIyWjZzSXdUT04yRHE3ckxJRkFZR2RuUjR0ZTgwa0JPbnNsS3l1cjVyb0FXYkwxb1JVa1czNUNscW1wcVZBb0ZJdkYvSkc0dURoYTQrYkdqUnUxRmt5VkRVLytCQkJOVzFSalkyT3paczBhUGtFalQ4eW1wcWEwSVJzei95MDBaODZjK2dPdWViRFc3dzMrdnZpQ3piU3VEVjF3VWRkZHN5emJxVk9uZ0lDQTR1TGluSnljYXFtVFduTjUvSVM0V20rV2Y1UlBBQ255NnRUMVg0R1ptVmxCUVVITk82VVZ1K29hdjB1WExyU1JrSkJRODFINW45WEcwekFrbGErZGJza3hRQUNBRUFiaXQ0S3VNMk01V1FtWFJtODlJeU9qaFFzWE51aWpCWVJRaTRBSklJUVFhdmxJSlpROEo0VWhVQmhDQ2tPZ0pLcVZwWHRxcGF0dUxLb29rS05qRmZLNmo5T05CUExPUmE4ZlB3dURmejhzRkFybE9aR2ZPa1MzYkJlSlJINStmdVhsNWVmT25UdC8vbnp2M3IyblRac20rMzVWS3BVV0Z4ZlRRcm55aDZlcnExdHRXWTM4SjliL0VNZHhFb2xFUzB1cnRMUlU5bDdxSVdjM2VkUjFVM1NSRHI5WHNmd3ZSNlBEMDlEUU1EUTA3TkNoZzZlbjU1QWhRK29wQmx4cnpQeXFva2JFWEd2QXRSYjU1cGNXOGxjUmk4VVNpWVRPcGFybkVueU5vZUxpNG1vSm9HckxGU2wreWx1dFlmQ0xGam1Pb3cxRlhwMjZ5cG5Ud0dwOVB1dTVXZGs3cmZtb25NK3FJaGo3SmF6RHg2L3RSa0xua2F6THdBQVFJTStXTXdhdVdBb2FJWVJRWFRBQmhCQkNMWk1vbGhTR1FGRVlLUXdHNFJNVkI2TnBCdW9Hb0c0SUd2cWdic2lvRzRDR0FhanJBNk1CakRxd0dzQm9BS3ZPZjhuOCs2VUdGNzZrY2RkMDF1OFZYbkJUL3Y0TTFMNXg5YjhENnZWcVhDU3k2TmJqOUswZ3Y1YUhmM1A3K2VlZjF6VlJoYzdONGRzQ2dlQ2JiNzZaTUdIQ3laTW5IejkrVEFoNTh1VEpreWRQUER3OHZ2cnFLN29IRmwxaEpQc3VXaDRONml3bk9sZUZZUmo2QnBpLzMvYnQyMy95eVNmMW5LaVNQWDM1OE1hTkd6ZHExS2g2ZXNvL3J3b0FObXpZVUd1bFo2V2dNYk1zdTJmUG5ucTZLVklqZzkvT3ZLNjk1Q24rdTdUK2JvM1dSSzlPTmZMY2JGUGZxYkl3WFhhUm5KdkFpUUVBU0JuMy9FdTI5MWxWQjRVUVFxaVp3Z1FRUWdpMUVPSTBPc0dIRklaQVVRaFUxUEtoZEZQUk5BZHRXMGJiRnZTN2daWVZJN0FBZFFOUTF3Y05ROUJVd1J0NHFyUGg0QVlsZ0Y2cm82RVMzcjM3K1BpVWxKUUFRUC8rL2ZucEFIeXRFRDA5dlFZdHYrcmF0ZXVXTFZ1eXNySXVYcnpvN2UwdEZvc0RBZ0wyNzkrL2V2VnFPaHJ0SnJ2ZFdOT3ByS3h6V2xsR1JnWmRNa0RmS3V2bzZEQU1Rd2dSaThXTlcyN1dwUGlYZ3k1b1VuVTRjcUV4Y3h4blpXVlZhMlVjeGVucDZiRXN5M0djYk8yaG1tanBITmtKTXNyMVpsNGRmdWxaUFRmYjFIZXFOQnFtak9Va2tuNEtBSUFqa0hjWGhFL0FxSStxdzBJSUlkUWNZUUlJSVlTYU1Xa0J5YnNEdVhkSTNoMFFwelg1NVRUTlFjZWUwYklGSFFmUXNtRjBIRUhMR25SckwxK2ljbDJNQmpXb2YvMUx3RG9aZW1xcDZTa1lVbHBhMnBFalIraDcxdzgrK0lBL3prOVZpSWlJR0R4NGNFT0h0YkN3V0x4NDhiaHg0NVl2WDE1Y1hIemp4bzJQUC81WVYxZVhaVmw3ZS92azVPU2twS1RDd2tMK1BXMFRTVSt2ZlplMCtQaDR1a2FHM3hlY0JwYVVsSlNhbWlvVUNwc29ZZEZvc2krSHFtT1JsNE9EQTUxWkZoRVJRZmZWVWpxR1laeWRuV05qWTVPVGsrdDYxVGlPbzlXZExDMHRtK2hsZlRPdlRydDI3V2dqTkRTMHJ1Y3pNaktTTnBwL2xwQ3hubDZWQUFJR0FMaTRIM0FTRUVJSW9WbzE2MG10Q0NIMGxzcTdSMkkyY3dGRE9UOFhFcmFJcFAzZEpOa2YvYTVnTVk1eC9JenB1bzkxdjhvT2kyYUhSckh1MXhpMy8yTmMxakMyODhCMGNMUE4vdEFhUUY1V2krWHZYLzhTc0FtMkt4V01KeVVsNVgvLys1OUlKQUtBZDk5OVYzYmJJRmRYVjFvSTV1Yk5tN1hXRTVHSGpZME52OElvTXpPVE52cjM3MC9mbHA4NmRVckIrRi9yOXUzYnNtV0plZnlPNExJTG9HaXRJa0xJeFlzWEZiODB2d2FIUHIwS01qQXdvQnZaSkNZbWhvYUdLajdnRzhEWGZqcC8vcnhTNnN2VWltNHd6M0hjNmRPbmErMXcvLzc5Z29JQ3VnZFdFOFh3Wmw0ZE56YzN1bHp1eG8wYnRVNmc0emp1OHVYTGRDMW4zNzU5bXlnTXBURWRCR3E2VUpYL0laQjNGMHFpVlIwVFFnaWg1Z2dUUUFnaDFEd1VSNUNrQTF6UU5PNkdEUmYwRGtuY0M4WFBsSHdKZ3g2TS9VZHM3N1Bzb0dCMlZDN3JjWWZ0L2lmVGZoMWo4ejRZOVFFTlV5VmZydWtOdDFxb3J5SHZKazMxekFBYTJPWTlTNjNHYjIxYlZGUjA5T2pSanovK21NNlJHVGh3NElJRkMyUTdHQm9hRGgwNkZBQktTa28yYjk1Y000MlNscGEyZmZ0Mi9zdWNuSnpIang5WGo1K1FsSlFVT2xPRDN5aHF5cFFwdEpEd21UTm5mSHg4cXAwaUZvdjUzYU1VSnhRS3QyN2R5aGRQb1h4OGZPaFc5S2FtcHZRZXFZa1RKOUtzellrVEp4NDllbFJ0S0k3akxsNjhTSGNIbHdjL3VZbE9QMUhjNU1sVk95VnQzNzQ5TGExNmRsVWtFdTNidHk4ckswc3AxMUtLZnYzNjBXM2d3c1BELy9qamo1b2Rnb09ELy96elR3V3ZNbW5TSkxxdThNeVpNOWV1WGF2MmFHSmlJdDBXWFVkSForclVxUXBlcXg1djROWFIxdGFlTW1VSzNhN3IyMisvclZaNW11TzQvZnYzSnlZbTB1ZWtxZWZXS1FNTEpoNnYyZ3dBa0xUanFnMElJWVJRODRSTHdCQkNTS1h5NzVFc0g1SjFCU1FaeWg5YzJ3NE0zQmlqUG94Um4xWlpFa0tUMWY3QWFjZUI2UGwxZGZndDdsTTFwdW8zWFVsRmZxMTlMTFdjSjdSZEllY1Y4L1B6ang0OVN0c1NpYVNvcUNnaElTRXVMbzZ2WER0bHlwVEZpeGZMbG5PbVB2cm9vNkNnSUtGUUdCSVNNbi8rL0hIanhyVnIxMDVOVFMwN096c29LQ2dnSUVCMlErdVNrcEkxYTlhMGI5L2UwOVBUMGRGUlUxTXpOemZYejgrUFpuTThQVDM1MVRjbUppWXJWcXpZdW5VckllVEhIMys4ZHUzYW9FR0RMQzB0eTh2TG82T2piOTI2Tld6WXNNNmRPOHQ1ZC9XenM3TUxDQWhZdEdqUm1ERmpiR3hzaW9xS0hqeDRRQk5WRE1Pc1dyVktkbDhrR3h1YjJiTm5IejE2dExLeWN0MjZkUU1IRHZUdzhEQXhNU2t0TFkySmlibHo1MDVtWnVZWFgzd2g1Nlc3ZE9sQ2R3VGZ2WHYzZSsrOVoyaG9tSktTTW52MjdFYmZ5NmhSby96OC9FSkNRbkp5Y2o3NjZLUFJvMGU3dXJycTZ1b0toY0puejU3ZHVYTkhKQks5Kys2N2pSNWY2VmlXWGJWcTFlclZxd2toSjA2Y0NBNE9IakZpaEkyTlRVVkZSV3BxcXIrL2YxUlVsSmVYbDRKWDBkZlhYNzE2OWZyMTZ3a2h1M2J0dW5IamhxZW5wNW1aV1dscGFYaDQrSzFidHlvcUtoaUcrZkxMTC9rVVpGTjRNNi9PckZtemdvT0RuejkvSGhNVE0zLysvSkVqUjNibzBFRkRReU10TGUzV3JWdEpTVWwwVmVQOCtYWCtlR2xXR0pPQkpPY0dBQUFRQUlaa25HRTZiRlIxVUFnaGhKb2RUQUFoaEpBcTVGd25XWmRKMWhXb0tGVHl5QVp1ak1sQXhxUS9HTG1EUnZPdVhhb016dnE5eHRwODZwTzJyOVpIazByQzZqOWRnOVZhNExKWGc1VjNXM1NoVUhqczJMRmFIM0p4Y1prN2Q2Njd1M3V0anhvWkdlM2F0V3ZObWpXWm1abTV1YmsxSjJ2VTNCMHNKaWFHMzFHZTUrYm10bUxGZjlKVnc0WU5JNFRzMmJOSExCWkhSVVZWbXlOVE14WFZhSk1uVDQ2TWpMeDE2OWJodzRkbGp3c0VnbFdyVnZYcFV6M0RPSHYyYklsRVF0ZW0rZnY3Ky92N3l6NnFwYVVsLys3MXc0Y1BQM1hxVkVaR1JrNU96cjU5K3dEQTN0NWVrUVFRd3pEcjE2L2Z0R2xUY0hDd1JDSzVlUEZpdGFWcUZoWVdpdXlvMVJTNmQrKytidDI2N2R1M2k4WGk2T2pvNk9qcWEzd2NIUjBWdjByLy92MDNidHk0YmRzMmtVZ1VIaDRlSGg0dSs2aXVydTdxMWF2cFNyR204MlplSFhWMTlhMWJ0MjdidGkwZ0lLQ2twT1RjdVhQVk92VHYzLy9ycjcvVzBOQlE4RUp2Qm1QaVdUWEZrVERBQUVpeW9DZ1VETHFyT2k2RUVFTE5DeWFBRUVMb1Rha3NoZHliSk9zeXliNE9sU1ZLRzVaUkE0UHVqSWtIWSt3Qkp2MUI0VXJHTGM0SXF3OHJpT1I2K3FHR25xaWpacmk0L1M5bUFqczUrdFpDVTFQVDBORFEzTnpjMWRXMVQ1OCtycTZ1OWZlM3M3UDc3YmZmcmx5NWN2LysvZVRrNUpLU0VvRkEwS1pObTQ0ZE93NFpNcVIzNzk2eVBkZXZYKy9uNTVlUWtKQ1hsMWRSVVdGc2JOeWhRNGZodzRjUEdEQ2daazVuK1BEaFBYcjB1SGp4NHBNblQ5TFQwOHZLeXZUMDlKeWNuQVlNR0RCNjlPakczVjJ0dnY3NjYxNjllbDIrZkRrNU9ibWlvc0xjM0x4djM3NVRwMDZ0ZFRkM2htRSsvUEREd1lNSFg3cDBLU3dzTEM4dmorTTRmWDE5QndlSFhyMTZqUnc1VXY3TmxiUzB0SGJ2M24zNDhPR2dvS0NTa2hJakk2TzZFbTN5MDlYVjNiWnRtNysvLzQwYk42S2pvNFZDb2JxNnVwR1JVYnQyN2ZyMzd6OTA2RkIrRTdmbXc5UFRzM1BuemhjdVhIajgrSEZtWnFaWUxOYlYxYld4c2VuV3JadVhsNWRTRWtBMDhYSHMyREZ2YisvQXdNRFUxTlRTMGxKZFhWMDdPN3UrZmZ1T0h6K2UzNldyU2IyWlYwZEhSMmZqeG8waElTRyt2cjZSa1pINStma013eGdiRzlQbnMwZVBIc3E0bFRmRm9DdXcyc0NWQVFOQUNEQU15ZkpoTUFHRUVFTG92NWltS3lXSUVFSUlBS0NpaUdSZkpWbFhJTmNQdUZwcTZEYVNaaHZHZkRoalBoTE1ocmJvcEE5M3V6UFRaalRUWmJlQzR6ek51M0k2YVlPVVNPVHNiNlBUYVdHN2ZVYWFGZ3BlRnlHRWxLeXloTHZwd0hUWXlEaDhMUDlKWE9BWUVENEJxRW9BZ1g1WDF1Tk9Fd2FKRUVLb0JjSVpRQWdoMUVRSTVOM2hVbzlCOWxVZ1VqbjZ5OGVnQjlQR2l6SHpBc1B1VU8rMlZtK2JYcWJqT2hwNjNNdzRmRGVyOWlWYVBET0IzV2licFQxTnhyMnAwQkJDcU1reEJxNkVKb0RvYjRiaUNDalBBVTF6VmNlRkVFS29HY0VFRUVJSUtaczRqYno4aTZRZFY5cmU3V3A2WURhRU1SL0ptSThFVFhrM3ZYb0w2YW9iVDdMOWNwVDFrdWlpaDVIQ3V4bGxjU1hTL0VKcGxvRFYxZGN3TmRLMGROTHYyZG5RMDA2M202b2pSUWdoWlROd3EycXdBdURLQVlEazNtYXNtMUV0YzRRUVFpcUhDU0NFRUZJU0lpVlpWOGpMdnlEdkx0Uzk0M2dEc0FJd0g4bGFUd2Z6RWNBMHUzSWt6WmFXbXI2YjhVZzM0NUdxRGdRaGhONGNScjlyMVM4ZXJwenVCUWE1dHdFVFFBZ2hoR1JnQWdnaGhCUldFazFlSGlYcHAwRVlYaFYzQUFBZ0FFbEVRVlJhb0l6aEdERHhaS3luTVpZVFczUnhINFFRUW0rT1hvZC8yNFFCQmtqK2ZWd25qQkJDU0JZbWdCQkNxTkVJNVBoeWlUOURRWUJ5eGpOd1pheW1NVlpUUVlDVmlSRkNDRFVFS3dCdGV5aExCZ0JRMHdTdUhDU1pVQm9IT3UxVUhSbENDS0htQWhOQUNDSFVjSnlFcEowZ1NRZWhORTRKbzZucE10YlRHYnNGb05kWkNhTWhoQkI2TytsMXJFb0FhZGxBYVNJQWtQd0hEQ2FBRUVJSXZZSUpJSVFRYWdocFBrbitsYVQ4RHRKOEpZeW0xNUd4bmMvWXpNQ2xYZ2doaEJURTZIY2lPYjRBQUt4MjFhSDhCOUIycm1xalFnZ2gxSHhnQWdnaGhPUWppaVZKQjBqNlA4QkpGQjJLMFdBc0p6QzJDOEM0bjNKaVF3Z2hoSFJkcWhwY0dmMlg1QWRnR1NDRUVFSThUQUFoaE5EcmlHSzUySzJRZFVrSlEybmJNbTNuTXJaelFNTlVDYU1oaEJCQ3J6QTZ6bFViZ1pXbGdjQVNKSmtneVFSUjdMK0pJWVFRUW04M1RBQWhoRkRkU2hOSTNBOGs0N3dTdG5YWDY4ZzRyV1NzSmdPd3lva05JWVFRa3NWdkJFYktHY09lSk5zSEFFaStQNE1KSUlRUVFnQ1lBRUlJb1RxVUpaTzQ3U1Q5SHdCTzBhRU0zRmlubFdBeFRqbUJ0VDdxK2xCWm91b2dFRUtvMlpBV0FnQm9HRFg0UkhWOTBEQUNxUkFBUU1lKzZtQytQOWpPVjNLRUNDR0VXaVpNQUNHRTBIK0pYNUs0SFNUOUpKQktSWWN5NnNNNnJ3S3pFY29KckxYU3NpYmlES3hTZ1JCQ1ZjcVNBWURSdG12TXVUck9VUGdVQUVDemFxRXh5YnVMUDJBYnIxSUVlWGRKN20xU0ZBNlNUQ2pQQlVZZE5NMUJ5NUl4Y21mTWg0R1JPekQ0ZmdvaDFHTGdEeXlFRUhwRmtrSGlkNUdYZndHcFVIUW8vYTVzKzdXWStwRUhvMlZGQ2g2ck9ncUVFR291U0ZrcUFJQzIvZXU3MXNEb3RpTTBBVlJaQmhyR0lDMEFxUkNLSTBHL2k5TGpiT1drUXBLMG55UWRCRTRNakRvWXV6UEcvVUhMQ2pnSlNMSklhUXBKM0VzUzk0Sm1HNmJkbDB6YjJjQm9xRHBpaEJCNlBVd0FJWVFRZ0NTVEpQeElVbzhCS1ZkMEtHMTd4dVZyeG1vYUFIN21LaCtCRlpRbFFYa09hSnFyT2hTRUVHb0djbStEd0JLMGJSdHpycTV6VmFNMGhURWJSakxPQWdESnZjVmdBcWhCY255NThDVlFVUXptWG96MVRNWjhPS2pweVQ3T0FJQWtpMlJmSlVtL2tPZGZrc1Q5YksrVFdHd2JJZFQ4WVMxU2hORGJqWlNUaEIrNWUzMUl5bStLWm44MHpaaE9XMW5QUjR6VmRNeit5STh4SFFRQUpPMmtxZ05CQ0tGbVFGcEFNczh6YldjMTh2ZUl0Z1A5bDVTbGdOblFxbmJ1TFdWRzJOcVI5Rk5jOEJ6UTY4QU91TWYyUE1GWVRxcVcvYWtpc0dCczU3R2VnV3lQbzhCSnVNQXhVQmlpZ25BUlFxZ2hNQUdFRUhxTDVkL2o3bnVRMk8rQUsxTm9IRFU5cHQxcWR0QlR4bTRSVGdKdk1OUEJvT05JMGs2b09nNkVFRkk5a253SVNDVmo4MTdqVG1kMHFoSkFVSmJDbUEydmF1Yy9oRXFSc2lKczNVajZLZkxzWTJnem11MXpFZlE2eTNWT203RnMvNXNnc09TZVRJS2lzQ1lQRVNHRUZJQUpJSVRRVzBtU3lZVXU0SjY4QTJWSkNvM0RhREIyaTlqQndZenphbERUVlZwNGJ4bkdiaEdJWWtqcUg2b09CQ0dFVkVvVVMrSjNRcHV4L0VTZUJ1TkxSMHN5UU1NWTlMc0NBQUJIY3E0ckxjaFdyQ2lVUkt5QU5tUFpIa2VBRlRUZ1JJRWw2MzRWdEd5NGtBOUFXdENFRVNLRWtHSXdBWVFRZXN1UUNwTDRFM2ZmSGJJdUtUcVVpU2ZyR2NoMDJnb2FKc3FKN1czRjJNNEZnKzRrNmhzUUJxazZGb1FRVWhYQ2hTOERkVU8yeSs3R2o2RnBCcXhXVlZ1Y3hyUVpWVFYwNWdXbGhOaWFsZWR5d2JOQTE0bDFPOVNZdDBqcSttelA0MUJSeElWOG9JUmRSQkZDcUdsZ0FnZ2g5RFlwQ09EOEI1S1lqWXBPaGhkWU1LNi9zbjNPUStPMjZVWFZzQUsyOXluUU5PZUNwcEdYZjZrNkdvUVFldU1xUzdtUUQ2QW9oTzMyRTJpYUtUUVV2d3BNL0pJeEgxM1Z6cjZ1NkdMbjFvN0ViZ0ZPd3ZZNkJheDJJNGZRY1dTN0g0R0NSeVFkcTlvaGhKb3AzQVVNSWZSMkVLZVI2QTBrODd6aUl6SDJpNWwyMzRDNnZqTENRcTlvbUxMOWIzSVJuNUhJejBubVJiYkxqc2F2Z0VBSW9SYUZwSjhpQ1h0QUZNdDAzUWR0eGlvNm5MWTlsTHdBQUZMMmtyR2VBUm9tSU0wSElpVnBweGpiZVkwWWorTTRYMS9mVzdkdXhjZkhsNWFXQ2dRQ0t5dXJLVk9takI0OVdvNnpXNGp5WEpKMmltbS9EclJzNnV2R2libUFZWXpEVXFidG5ObzdtQTVtTENlU2hKOFltL2R4T3dpRVVET0VDU0NFMEZzZzd5NzM3R09RWkNvNmpuNVgxdlZuZWF0Q29vWVNXTEM5VHBMMGsrVEZPdTVlYnpEc3lWaE5aVXdHQXU1ZWpCQnFmY3B6b0RDVUZJV1NsRCtnUEJ1MDdkaStsOEc0bitJRE05cDJoTGJLWGdJQVk3ZUF4TzhFQUpLNHZ4RUpJS2xVK3MwMzM0U0ZoYkVzNitqb3FLT2prNU9UazVTVUZCUVUxSm9TUUNUMVR5QlN4bkpTZlowcVM3blFCU0NLZWMxWWJjWkM1a1hJdlExbXc1UWJKRUlJS1E0VFFBaWhWcTFTUkY2c0l5K1BLanFPbWk3ajhnMWp2eGhYempZMXhub21ZekdSWkp3bHFVZkppelZWYjJNTVhHdmZoUmNoaEZvZUFxSTRLTStwK2tyVGpHbi9MZVA0cWRLRzEyNWIxUkNuQVFCanQ1QWs3QVVpaGJJa2tuR0dzWnJXb01IT25Uc1hGaGJtN095OGFkT21ObTNhMElOWldWbHhjWEZLQzdnWklHbkh3WFJ3ZmROL0NoNXdrVjlDZWZacmgySXNKNUtvYjBqR1dRWVRRQWloNWdjVFFBaWgxa3NZeUlVdEFuRzZvdU1ZOVdYZC91ODEwOEtSRXFucE1HM25NRzNuUUVrMEtReUNrbGdpaW9XS1lsV0hoUkJDeXNDd1lOU0hFYlFCcmJhTTJXQXc2S0hrNGJWdGFlcWNpTk1ZQU5BMFoydy9JQ20vQVFDSjNzQ1lqd1IxQS9sSEN3ME5CWURaczJmejJSOEFzTEN3c0xDd1VHN1lxaVFWUWxreVl6dTNuaTdjMC9mQmJDamIvaWgzLzNXenRCZ05NTzVIaEk5eEFSaENxQm5DQkJCQ3FEWGl4Q1JtRTBuK1ZkRnhXQUhUWVNOajk2Rnlva0lOcGRlQjBlc0FXRWNCSVlUa3A4WFBBS3I2L0lOeC9vSmtuQU5wQVVneXVaQVAyQzQvZ282anZJTnBhUUZBVVZGUi9kMnlzN05Qbmp6NTVNbVQzTnhjSFIyZERoMDZyRnExeXRUVWxENzYrUEhqOCtmUFIwZEhsNWFXbXBxYTl1blRaOWFzV2VibTV2enBIMzc0WVhKeThwVXJWKzdldlh2MjdObVVsQlJkWFYwUEQ0K0ZDeGNhR1B5YnJpb3ZMLy9ubjM5dTNMaVJsWldscjYvZnYzLy8rZlBuR3hrWk5lejVxVW1TQVFDZ2JWdFBGN2JmTmREckJKVWw4b3pIYU5tUW5PdUtSb1VRUWswQTF6SWdoRm9kNFJQdWdhY1Nzai82M2RnQjl6SDdneEJDcUNYaDU2dUswNm9hbXVaczE3MVY3WHgva3Uwai8yQ2VucDRBOFB2dnY0ZUVoTlRWSnlvcTZxT1BQdkwyOWpZd01QRHk4dXJVcVZORVJFUmVYaDU5OU1pUkkydldySW1JaUhCemN4czVjcVNCZ2NHVksxZVdMVnVXa3BKU2JaeFRwMDd0MmJQSDFOUjA0TUNCYW1wcVBqNCtxMWF0a2tnazlGR3BWUHIxMTE4Zk9YSkVTMHRyN05peERnNE9QajQrbjMvK3VVaWsyTGFlQUNET0FBQ0dUNXpWU3E5VEF3YlV0Z1ZTQVJXdnlab2hoTkNiaHpPQUVFS3RDQ2tuTWQrVHBBTUFSTUdSR052NVRNY3R3QXFVRkJsQ0NDSDBSZ2phQUtNR3BCSXFpcUN5Rk5SMEFBRGFqR1U2YkNiUjZ3QWE5Z0h3MEtGREl5SWl2TDI5VjY5ZTNiOS8vN2x6NXpvN084dDJFSXZGR3pkdUxDa3BXYjE2dFplWEZ6MVlXRmpJc2l3QUJBVUYvZjMzMzliVzFydDI3VEl6cTlyZS90U3BVNGNQSDk2NWMrZStmZnRraDdwNjllb3Z2L3hpWjJjSEFDS1JhTzNhdFJFUkVlZlBuNTg1Y3lZQUhEMTY5Tm16WnhNblR2ejQ0NC9wNENkT25Qajk5OTlQblRxMVlNRUNoWjZ4eWxJQVVPYm1uaHJHQUFDVm9nYXR0a01Jb1RjQVp3QWhoRm9MOFVzdVlEaEoycTlvOWtkTmwrMXhsT204QTdNL0NDR0VXaUFHdE8ycW12d2tJQURHWVNrN09JUnhXY1BvMkRkZ0xJYjU5Tk5QTjI3YzJMWnQyNGNQSHk1WnNtVExsaTM4N0I0QXVISGpSbDVlbnBlWEY1LzlBUUJEUTBOOWZYMWFReG9BbGl4WndtZC9BR0Q2OU9sdDI3YU5pb3BLU2txU3ZkYkNoUXRwOWdjQWRIVjFseXhaQWdCMzc5NEZnSXFLaWt1WExoa1pHUzFac29SbWZ3QmcyclJwTE1zR0JBUTArQm1xUnRNVTZMNXN5a0pyUld1YXY3NG5RZ2k5V1RnRENDSFVLdVRkNVVMbkthRk9zSDRYdHNleGYvOTBSZ2doaEZvY0xXc29UUVM2dUVuWFJlYTRMZU8wb2hIamVYaDQ5T3ZYNzlhdFc4ZU9IYnQ3OTI1b2FPaTJiZHZvVktDd3NEQUFHRGFzOWgydm5qOS96ckpzMzc1OVpRK3lMT3ZxNnZyeTVjdTR1RGdIQndmK2VQZnUzV1c3dWJpNHNDejc4dVZMQUVoT1RpNHRMVFUyTnY3cnI3OWsrMmhxYW1aa1pEVGlqdjVEMHd3QVNIbXUwdXJOU2JKQjNRQVlmSitGRUdwMjhBY1RRcWpGSTNFL2tQaWRpby9EMkgzSWRQcEJHUkVoaEJCQ0tzTUlyS3MyQXBOa0tDdXB3YktzbDVmWGtDRkREaDQ4ZU9uU3BSOSsrT0hRb1VNc3k5TFpRRlpXVmpWUDRUaE9KQktabXBxcXFhbFZlNGpXaHk0dExaVTlXSzJjTTh1eUFvRkFLcFh5VmFqVDB0S09Ieit1cEJ1U29lTUVhanBRR0FxV1U1UXlIaWtNQVFOWHBReUZFRUxLaFFrZ2hGQkxWbEhFaGM2RHZIdUtqcU9teTdyK0FtM0dLaWNxaEJCQ1NJVzBYcVZqeEFyUGp2a3ZEUTJOVHo3NUpDZ29LQ2twS1RrNTJkSFJVU0FRQUVCZVhwNk5qVTIxeml6TGFtcHFDb1ZDanVQNGRWdFVmbjQrQU5CbFlqeXBWQ3FiS2lvcEtTa3JLNk5yeCtobVpIMzc5djN1dSsrVWUwY0FBSXdhbUEwbldaZVlEaHVWTUpxMEFJU1BsVE1VUWdncEc5WUFRZ2kxV0VYaDNBTlBKV1IvOUx1d0ErNWo5Z2NoaEZBcndTZUFKRXBPQU5HcVFMcTZ1clJPTTEyb1JUZDZyN1Z6aHc0ZEtpc3JuejU5S251UTQ3aG56NTRCUU9mT25XV1B4OFRFeUg3NTRNRURBT2pVcVJNQTJOdmJzeXdiRXhOVFhsNnU5RHNDQU1aOEpKU2xnakwyYmlkSnYxUU5pQkJDelE4bWdCQkNMUko1K1NmM2FMUnNlY3RHc2hqSDlyK0JSWDhRUWdpMUdveWdLZ0ZFRko0QnRHL2Z2cUNnSUk3aitDUDM3OStQajQvWDB0S2lOWUJHang3TnN1elpzMmRwTVNBcU16T3pzTEFRQUNaTm1nUUFCdzRja0swYmZmejQ4WlNVbElFREIxcFlXTWhlNjVkZmZxRm4wU2xGeDQ0ZEE0Qng0OFlCZ0k2T2pvZUhoMUFvUEhqd1lHVmxKWDlLVEV4TVdwckNmd2tBTUphVFFHREp4YjV1ZXBHYUhqc3FsMms3cDg0TzBnS1NmQkJNQi8rbjlCSkNDRFVidUFRTUlkVFNjQklTOFNuSk9LdjRTSXpqWjB6N2RjcUlDU0dFRUdvMmxMY0VMRFkyMXR2YlcxZFgxOUhSVVVOREl5TWpJek16azJHWTVjdVhhMnRyQTRDTmpjMG5uM3l5YjkrK0w3NzR3czNOemRyYU9qczdPeXdzYlAvKy9ZYUdob01IRHc0TkRiMTgrZks4ZWZQNjlPbWpwYVVWR3h1YmxKUmtaMmYzMldlZlZidVd2cjcrZ2dVTGV2VG93VERNa3lkUFJDTFIrUEhqZS9YcVJSOWR1blRwOCtmUHZiMjlnNE9EdTNUcEloQUlZbU5qWDd4NHNYUG56cHFyenhwTVRZZHB2NDQ4KzVqRTcyS2NWelYyRk1JOVd3YVZZcmJ6RGtYalFRaWhwcUcyWWNNR1ZjZUFFRUp5RTcva0hrK0NmSVdYZlFITGROdlBPQ3hUU2xBSUlZUlFzMEtTZjZFTkJYL1RXVnRiY3h4WFVsS1NrcEtTbFpXbG82UGo3dTYrYXRVcTJZMjlPblRvNE9ibVZsQlFFQjBkSFJzYnkzSGNpQkVqQmd3WW9LbXBDUUQ5K3ZXenNiSEp6YzJOaUloSVRFelUwOU1iUDM3OEYxOThZV0Jnd0k5dzZkS2x3c0xDbjMvK3VhaW9LREF3TUQ0KzN0cmFlczZjT1hQbXpHR1lxakxXdXJxNlE0Y09MU3NyUzA1T2pvcUt5czNOTlRZMlhyQmdnYnU3Tzk5SEVZeCtWMUx5QWxKL1k0emRRY2RCampPcUkvRTc0T1V4cHVObXh0eEw4WGdRUXFncE1JUVFWY2VBRUVMeUtRcmhncWFEVktqb09HcTZiTSsvd01SVE9WRWhoQkJDelF2aGZNMXBpeDJWQTZDMC9jMmJ5SWNmZnBpY25Iemx5aFdhTTFJWlRzd0ZqZ2RSSE52N05CajFsZU9FZjVHMDR5VGlVOFoySHROWkNkdVNJb1JRRThFYVFBaWhGaUx2TGhjNFhnblpINEVsMis4NlpuOFFRZ2kxWGd3SW1tb2pzTmFNMVdKN253TDlqdHlUZHlEN3F2em5rZmlkSk9KVHhtWW0wMmxiVThhSEVFS0t3Z1FRUXFnRklCbi9jRUhUZ1pNb09wQmVaOWJERC9RNktDY3NoQkJDcUhuU3NxeHFpTk5WSEVuTG9tSEs5cjNNMkx6SGhjemhnbWREVVVpOXZRbGtYZUllZXBING5VeW5INWl1KzRGUnE3Yy9RZ2lwR0JhQlJnZzFkeVJoTjRuOVhna0RtUTVsLzUrOSt3Nk1vazcvQi83TWJNK205dzRrb1lZU1F1OVNRdEVqZ3FCZ0FUMUZQYzQ3OUJUMTYwL1BmbUpIN0tLSWQ1Nm9jQVlGbFNJQkFvUU9JU0VFU0FqcFBadHN5bTYyenZ6K0dGaVdUVThtMlVEZXI3OW1aei96ekpOTkNObG5QNS9uTS9MZkpIRVJJUlFBQUVCUHBneW1taFRxbXAzZ2IzS01sQm55RHVNWHg1MTdpanNTUitvQlRNQ3RqTzkwVWdTUk1vZzRFeG5MU0ovSGwrL2tLM2FTc1l6Y1k5aUorOGgxc0xQekJnQm9IUXBBQU5DVDhYekdNM3pCeHM0SFlrS1hNZEh2WWRvakFBRDBCb3dpU0dqenlSdUtlM29ISUtMNCtIaXRWaXVSOUtUcE0zNnoyU2xIK2R4UCtiTGYrTXNmOEpjL2NCekFTTWh6SEJQNU5CTjJmOC92c2dRQUlFQUJDQUI2S3M3SXBhNW8xeUw4NW1DN2R3QUE2RjNFMndtK0c4VEh4enM3aGFaSTFFemswMHprMDJRcXA5cDAzbGhLcGdwaXBDVDNZNVNCNUJGTEVsZG5wd2dBMEQ0b0FBRkFqMlN0NTA0dUp1M0p6a2RDOVFjQUFIb2RXeE5vTEFIclBMay8rYzdBSkI4QXVBbWdBQVFBUFkreGpEdDVCOVZmN0h3a1ZIOEFBS0FYWXBTMkpXQWxxRndBQUlBQUJTQUE2R0YwV2R5Sk8wVDV4QkxWSHdBQTZLV1VtQUVFQUFDT1VBQUNnSjVFbjgwZG0wZG1iZWNqb2ZvREFBQzlsekxreWtGRGdaTXpBUUNBSGdNYjRnQkFqNkhQNFk3TkY2ZjZFL2tVcWo4QUFOQjdzU3FTdWhNUjhSWXlWems3R3dBQTZCRlFBQUtBbnNGUXhKMjRuVXpsblkvRTlIdWNpWHBPakp3QUFBQnVXTXJnS3djTmhVN09CQUFBZWdZVWdBQ2dCekJWY3Nmbms2RzQ4NUd3OGdzQUFJRHNWNEVaVUFBQ0FBQkNBUWdBZWdCek5YZDhQalhrZHo0U0U3b2MxUjhBQUFBaVlwU2h3Z0dQR1VBQUFFQ0VBaEFBT0p1MW5qdCtPK215UkFqbE80dUpmbGVFT0FBQUFEY0JsVzBHRVBwQUF3QUFvUUFFQUU1bDFYTW5GbEY5aGdpaDNJZXpJemZpZHhvQUFNQVZWNWVBWVFZUUFBQUk4R1lKQUp5RU0zQ25sbEROS1JGQ0tVUFowVnVJVllrUUNnQUE0S2JBb0FjUUFBQmNEd1VnQUhBRzNzS2R2b2VxajRnUVN1ckJqa2tnbVk4SW9RQUFBRzRhdGdJUVpnQUJBQUFSQ2tBQTRCejgyY2RJYzBDRVFJeU1IZlVqdVVTSUVBb0FBT0Jtb2dxN2NtQ3FJSzdCeWNrQUFFQVBnQUlRQUhRM1B1ZER2dVFuVVVLeEk3NGl6OUdpaEFJQUFMaXBNRkpTQkY0NTFvdXcxU1lBQU56b1VBQUNnTzVWc1l2UGZGV1VTRXovRnlqZ05sRkNBUUFBM0lSVTRWY09HbktkbkFrQUFQUUFLQUFCUURmU1pYS3BENHNTaVFsZXdrUThJVW9vQUFDQW14S2o2aU1jOFBvOForY0NBQURPaHdJUUFIUVhzNFk3c1lpc2VoRkN1WTlnaHE0VElRNEFBTUJOek5ZR0NET0FBQUFBQlNBQTZDYThtVHU1aEl3bElvU1NlYkd4L3lWR0trSW9BQUNBbTlqVkpXQ1lBUVFBQUNnQUFVQTM0Yy8raldyUGlCS0tqZGxJaWlCUlFnRUFBTnpFR0hXL0swZjZ5MDVPQlFBQWVnQVVnQUNneS9FNTY4VGE5b3VKZklxOEo0c1NDZ0FBNENibkVubmxRSmROdk5YSnlRQUFnTE5oRFFVQWRESE5majd6TlhGQ2VVOWlvcDRWSnhRQUFNQk5UeEZJRWxleTFoTngxSkJITGhIT1RxZzNNWlZUYlRwdkxDVlRCVEZTa3ZzeHlrRHlpQ1dKcTdNekE0RGVDd1VnQU9oS3Vrd3VaYms0b2VSK2JNeEd6RnNFQUFCb0IzVi9xazBoSXRKZFFnR29PNWlyK2J3ditQSWRWSGZPNFJtZWlCZ0plWTFuQXVLWnNHWEV5SjJVSWdEMFhpZ0FBVUNYc2VxNVUwdkUyZmFMR0hia2Ywam1MVVlvQUFDQTNvSng3Yy9YcGhBUnI4dG0vSnlkemMyTk0vS1gxL0s1bjVKVlQrb0JUTVFUak85MFVnU1JNb2c0RXhuTFNKL0hsKy9rSzNieTU1L2xjOVl4L2Y4ZkU3elUyVWtEUU8rQ0FoQUFkQlUrWXpVMUZJZ1NpdW4vUEhtT0VTVVVBQUJBTCtJMmpHZ3pFWkV1eTltcDNOU3M5ZHpKdTBoN25Qem1zbEZQa2Z2STY1NWxWU1QxSVBVQXhpK09vWGVwYkR0MytTUCs3TitvK2hnVC9UNFI0N1MwQWFDWFFRRUlBTG9FWDVMQUYyOFdKNWJQTFV6RTQrS0VBZ0FBNkUwWWo1RThFUkh4OVJkUVp1Z3FaZzEzZkFIcGM5allUZVEzdTdYUkRBWEVzd0h4ZlBhNy9LVTN5VkxIRFArQ0dFbjNaQW9BdlJ3S1FBRFFCUnJ5K1hTUlNqWXlUM2JFbC9od0RBQUFvQ004UmhBeFJEelZwVHM3bFpzVVorUk9McUdHQW5aTUFubU9iZnQxVE9ScVVnYno2YXRJNnM1RXY5K1ZLUUlBWElGMnFnQWdOdDdDcFN3bnJrR1VZTXlRZDBqbUpVb29BQUNBWG9kVmtldGdJaUtybnZRNXpzN21Kc1NsUFVxMXFXenN0KzJxL2dpWWtIdVkvcy96aGYvaDg3L3FtdXdBQUs2REFoQUFpSXpQV2lQYXg0eStNNW5BaGVLRUFnQUE2SlVZajZ2OWFHNmlTVURIangrLy9mYmJ2LzMyV3lmblVmWXJsZjNLREh5SnZLZDBMQUFUOFE4SytCTi80WjlrS0JRN09RQUFSMWdDQmdDaXFqN0s1NndUSjVUTWt4MzJzVGloQUFBQWVpMlBrVlQwSFJIeDJsTk13UHoyWHMxeDNLNWR1eElURTdPenMvVjZ2VUtoQ0FvS1dyaHc0ZHk1YzdzbTNUWVJrc25JeUxBL2FUS1pKQktKUk5KZC9YUjRLNWY1R3FrSE1IMGY2MHdZZHNnN1hPVmVQdk0xWnZnWDRpVUhBTkFFRklBQVFEeVdHdTdNZzJJRll3YXZJVGwyckFVQUFPZ1V4aS91U2gvbzZzUHQ3YWhuTnB1ZmUrNjUxTlJVbG1YNzlldm40dUpTVVZHUm01dDc4dVJKNXhhQUZpOWVIQllXTm5Ub1VOdVpEUnMyL1B6enoxOS8vYldmWDNmOThWQzVsL1RaN05oZld1bFV5Qm00d3pPWXZpdVowR1ZORDVEN01mMVc4WmZlWkFhdklabDNGeVVMQUlBQ0VBQ0lpVXQ5bEV6bDRzVHluY2tFM1NsT0tBQUFnTjVNR1VJZW82am1GTldtRW1jZ1Z0bjJTeE1TRWxKVFV5TWpJMTk5OVZWL2YzL2haRmxaMmFWTGw3b3MzVGFSeVdTVEowKzJQNU9Sa1dFd0dMb3pCNzVzTzdsRWt0ZWtsZ1paOWR5WkIwbVgyWElvcHM4ai9LVTMrZEpmbUxBL2k1d2xBSUFkOUFBQ0FISHcrUnVvY284NHNTU3VXUHdGQUFBZ0ZpYm9EaUlpM3NxWDcyelhoV2ZPbkNHaSsrNjd6MWI5SWFLQWdJQkprMXFzZW5RbGp1T2NkZXZyOEZhKy9IZkdkMFpMWTZxVHVTT3pxT1prNjlHazd1UXhraS9iTG1LQ0FBQ05vUUFFQUdKb3lPY3Z2Q0JXTUdiSVcxajhCUUFBSUJZbWNJRnd3QmY4cDEwWEtwVktJcXF0clcxNVdHWm01Z3N2dkxCZ3dZTGJicnZ0c2NjZVMwcEtFczRuSkNURXhjVjkrT0dIRHVPZmVlYVp1TGk0Q3hjdUNBODFHczNhdFd1WExGa3liOTY4Qng1NDRMdnZ2ck5hcmJiQksxYXNpSXVMMCtsMDc3enpUbng4L01xVks0bG8zNzU5Y1hGeEd6ZHVKS0pQUC8wMExpNHVMUzJOaU82NTU1NjR1TGpubm50T3VQWGF0V3NkYnIxMjdkcTR1TGhqeDQ2MTYzVm9Ra01PbWJYa1ByeUZJZHlwZThoMUFEdStUVVUzeG0wNDFhUjBOaXNBZ0JhaEFBUUFJdURPUGthOFdaeFkzbE9ZNENYaWhBSUFBQUFpVWdRdzRROFJFVlVkNEF1K2FmdDFVNlpNSWFLdnYvNDZKYVhaMnNUaHc0ZFhyVnAxNXN5WmNlUEd6Wnc1czZLaTR2WFhYOSsyYlJzUnpaZ3hnMlhaNU9SaysyazdXcTAyTlRVMVBEeDgwS0JCUkZSY1hQellZNC85L3Z2dkVSRVI4K2JOazh2bDMzenp6Wm8xYXh6dXNuNzkrblBuenNYRnhVVkhSenM4Tld6WXNQajRlQjhmSHlLYVBYdDJmSHo4aEFrVFpzNmNLWkZJRGg0OGFGOUxzbGdzQnc4ZTlQSHhHVE5tVE50ZmhLWVpLNGlJVVFhMk1JUWR2NU9OK1lZVUxZMjVSaGxJbGpyaVRaMU5EQUNnZWVnQkJBQ2R4WmY4ajZxUGlCTkw0c29PLzB5Y1VBQUFBSEFWTStDZmZObHZaQ3dscTY3dFYwMmZQajA5UFgzNzl1M1BQUFBNaEFrVDdyLy8vc2pJU1BzQldxMzJyYmZlVXFsVTY5YXRDdzhQRjZZTFBmTElJMTkrK2VXTUdUTThQVDFqWTJOUG5qeVprWkZoYTloODRNQUJqdU5zUGFUZmZQTk5qVWJ6L1BQUDMzTExMVVJrdFZwZmZQSEZwS1NrZWZQbWpSbzF5bmFqaXhjdmZ2NzU1OEtNSkFkVHBreVpNbVZLYm02dVJxTjU0SUVIYkUyZ0oweVljT2pRb1pTVWxOR2pSd3RuVHB3NFVWZFh0M1RwVXBidDlLZmdKZzBSa1NLZ3BUR3VnOXNSVUtnVEdTdEpHZHpaM0FBQW1vRVpRQURRT1paYS92eHpZZ1ZqQnJ6UTFnL0tBQUFBb08wa3J1eUVQZFRPYmVBWmhsbTFhdFVycjd3U0docDY1TWlSdi96bEw2Ky8vcnBHbzdFTjJMVnJsMTZ2WDdac21WRDlJU0ozZC9jNWMrWVlESWJUcDA4VDBheFpzNGpvNE1HRHRrdjI3OS9Qc3V6TW1UT0o2TUtGQytmUG41ODRjYUpRL1NFaWlVU3lhTkVpWVdLUmZTYUxGeTl1c3ZyVGdqbHo1Z2kzczUzWnUzZXY3WHhuU1pSRVJGYngyazV6cG10aEFRQzZCbVlBQVVDbjhCZitTZVpxY1dLcEIyRHpDd0FBZ0s2aUNHUmpOcEsxdnIzWFRadzRjZno0OFltSmlkOSsrMjFTVXRLWk0yZmVldXN0WVNwUVJrWUdFZVhrNUFqdGVBUlpXVmxFVkZKU1FrU1RKazFTS3BXSERoMFNldmRvTkpyMDlQUng0OFo1ZTN2YkxtOW9hTEMvWEdnNUpGeHUwM2psVjZ2R2poM3I1ZVYxK1BCaGk4VWlsVW9OQnNPUkkwZUdEaDBhR2hyYTNsQk5FSm9WbWlwRUNDVXdsaEVqd1Rid0FOQ2xVQUFDZ0U2b09jVVhmU2RXTURiNlhXSWtZa1VEQUFDQUpraGNPM0FSeTdKeGNYRzMzSExMNTU5L3ZtM2J0amZmZlBPTEw3NWdXVllvMXV6YzJVU2ZZNVBKSkxTUm5qUnBVbUppNHNXTEZ3Y09ISmlVbE1UenZHME9qbkI1U2twSzR4NUR3dVUyWGw1ZUhjaDUxcXhaVzdac09YMzY5Tml4WTVPVGs0MUdvempUZjRoSTRVOUVmTjA1eGsrY2dIemRPWkw3dDJFZ0FFREhvUUFFQUIzRlc3aTBsYUpGODV0TFhoTkZpd1lBQUFCaWs4bGtmL3ZiMzA2ZVBKbWJtNXVYbDlldlh6OWhXZGJISDM4OGNPREE1cTZhTld0V1ltTGlnUU1IQmc0Y3VILy9mbmQzOS9Ianh3dFBDWmMvL1BERGQ5MTFWOHUzN2xqWG5ybHo1Mjdac2lVcEtXbnMyTEY3OSs1VktwWFRwazNyUUp3bUtBSko3czlYN21VaW5oUWhHbStscW9QVThxYnlBQUNkaGg1QUFOQkIvT1cxcEw4c1RpeEd5ZzU1VTV4UUFBQUEwR1VZaGxHcjFVU2swK21JS0NJaWdvak9uajNid2lXeHNiRmVYbDRIRHg0c0x5OC9mLzc4ckZtenBOSXJIMEszNWZLMkowWkU5dHVORVpHdzExaHljckpHb3psMTZ0UzBhZE5VS2xYbjczWGxoa0Yza1BaRXU1cHFONnY2TUZuMVRPQUNFVUlCQURRUEJTQUE2SkNHZkQ3N2ZiR0NNWDMrUWtveEZ1UURBQUNBZUQ3ODhNT1RKMC9hVjFVT0hqeVluWjJ0VkNxRkhrQkNMK2RObXpibDVPVFl4cGhNSnZzV3ppekxUcDgrdmFTa0pDRWh3YUVIODhpUkk3Mjl2WThlUFNxMFp4YndQRy9mdWJtTlBEdzhpS2l3c05EaC9KdzVjM1E2M2VlZmYyNjFXbTFiajRtQzZiT0NlSjdQKzdMem9iaTg5YVFJWWp0OFR6SUFBQ0FBU1VSQlZBSnVFeU12QUlCbVlRa1lBSFFFZC9ZeDRzM2l4Skw1TUZHcnhRa0ZBQUFBNHNuS3l0cStmYnRhcmU3WHI1OU1KaXNwS1NrdExXVVk1dTkvLzdzd2xTWWlJdUx1dSsvKy92dnZWNjVjT1dyVXFLQ2dJSzFXZS9yMDZYNzkrazJjZUcxbDk4eVpNeE1TRW5iczJCRVZGU1hNK2hISVpMSW5uM3p5cFpkZVdyTm16UysvL0JJUkVXRTJtOVBTMGtwS1NtejdnclZSVEV6TWdRTUgzbjc3N2ZIang3dTV1YTFZc1VJNFAzMzY5TTgrKzJ6Ly92MGhJU0cycmVqRm9lckxoTjdMWjcvSGhDeHRhUTlUaVNzN3A3S2xPSm9EVkw2REdmb2hNVEl4MHdNQWFBUXpnQUNnM2ZpaVRWUjlSS3hvek1BWE85YVFFZ0FBQUxyVVF3ODlOSFBtVEU5UHo0c1hMd29MdFdiT25Qbnh4eC9QbmozYk51YkJCeDk4N3JubkJnd1lrSmFXdG52Mzd0emMzT25UcHovOTlOUDJjUVlNR0JBZUhxN1g2eHYzWUI0M2J0d0hIM3d3ZnZ6NGdvS0NYYnQyblQxN05pb3FhdTNhdGUxTmRkNjhlUXNYTHVRNGJzK2VQZllOcE5WcTlhUkprMFRiL2YxNlROVC9FVy9oemp4QW5MR0RJWXdsWE5xanBBcG5RcGFLbkJ3QVFDTU16L1BPemdFQWJpaFdIWmMwZ3N4YWNhSzVEV1VuN2lOaXhJa0dBQUFBY0wybm5ub3FQVDE5MDZaTlBqNCtvZ2ZuUy83SHAvMkZDYnlkR2ZGbHV6OWN0OVJ4UitlUW9aZ2Q5eHU1dFh1ZmV3Q0E5c0lTTUFCb0gvN3lPdEdxUDBSczlIdW8vZ0FBQUVBWHljL1BUMHRMR3o5K2ZGZFVmNGlJQ1ZwTWxsbys0eG1lTTdNanZpUlcwZFlyamFYY3ljVmtLR1JILzRUcUR3QjBEeXdCQTREMk1GWHd1WitJRll3SlhFZ2VvOFNLQmdBQUFHQ1A1L21OR3pjUzBkS2xYYmpBaWdsN2tJM2RSSm9EM0luYnFUNmpUZGVVLzg0ZG1VWFdCbmI4YnZJYzAzVzVBUURZd3d3Z0FHZ0hQdXVOanE5eWQ4UXdBMThTS1JRQUFBREFOWm1abWQ5Ly8zMTVlWGxtWnVhdHQ5NGFIZDNGVTJ6OFpyTVQ5M0dwRDNQSlU4a3ZqZ20raS9HTGE2TEZvYkdNTC8rTnovMkM5TmxNMEIzTWtQZEk2dGExaVFFQTJFRUJDQURhVEgrSkwveXZXTUdZNEx1dzlUc0FBQUIwQmF2VmV2cjBhYVZTZWM4OTl5eGJ0cXc3YnVuU2o1MndtOC83aXMvNkYxL3hCODlJeVdzY293Z2laUkJ4UmpLVzhmcDhxazBoSWxJRXNhTitJTjlaM1pFVkFJQWROSUVHZ0xiaVR0OUxGYnRFQ3Nhd1U0NlJTMFFiUmdJQUFBRGNPS3c2MGlUeEZZbDhYVG9aUzhsVVNZeVU1SDZrREdROHh6QitjZVE1bGhoOERBOEFUb0FDRUFDMGpmWTRkK3hXc1lJeFFZdVk0VitJRlEwQUFBQUFBQUJhaGliUUFOQW0zUG4vRXpFYUUvV3NpTkVBQUFBQUFBQ2daU2dBQVVEcitOSmZxRFpOckdoTTRPMVkvQVVBQUFBQUFOQ2RVQUFDZ05id1ZqN3paUkhqTVpIUGlCZ05BQUFBQUFBQVdvVUNFQUMwZ2kvNG1ob0tSQXNYY0J1NURoUXRHZ0FBQUFBQUFMUUJDa0FBMENLdWdiLzBqb2p4Mk1qVklrWURBQUFBQUFDQXRrQUJDQUJhd2hkOVQrWXEwY0w1elNHM1lhSkZBd0FBQUFBQWdMWkJBUWdBV3NEek9SK0xHSTdGNWw4QUFBQUFBQURPZ0FJUUFEU3ZmQWMxNUlzV3pXY3F1UThYTFJvQUFBQUFBQUMwR1FwQUFOQXNUdHpwUDJFUGloZ05BQUFBQUFBQTJnNEZJQUJvUmswS2FZK0xGazN1UndHM2loWU5BQUFBQUFBQTJnTUZJQUJvR3Bmem9ZalJtUENIOEFzSEFBQUFBQURBV2ZCK0RBQ2EwcEJIWmIrS0ZvMlJNR0hMUllzR0FBQUFBQUFBN1lRQ0VBQTBnYy85aklnWEt4b1RNSi9rL21KRkF3QUFBQUFBZ1BaQ0FRZ0FHckhXODRYL0ZURWVFNDcyendBQUFBQUFBTTZFQWhBQU9PTHp2aUxPSUZvNDlRRHltaWhhTkFBQUFBQUFBR2cvRklBQTRIcThoYy83WE1SNFRQaERJa1lEQUFBQUFBQ0FEa0FCQ0FDdXd4ZHZJVk9sYU9GWUZSTnl0MmpSQUFBQUFBQUFvRU5RQUFLQTYvQ1gxNGtZalFtNW15UXVJZ1lFQUFBQUFBQ0FEa0FCQ0FEc1ZPNGwvU1VSNDJIOUZ3QUFBQUFBUUUrQUFoQUFYTVBsZmlKbU9LK0o1RHBReklBQUFBQUFBQURRSVNnQUFjQlZkZWRJa3lSaVBPeitEZ0FBQUFBQTBFT2dBQVFBVi9EaVR2K1IrekVCZnhJeklBQUFBQUFBQUhRVUNrQUFRRVJFMW5xK0pFSEVlRXpZY21La0lnWUVBQUFBQUFDQURrTUJDQUNJaVBpU240bTNpQmVQUWZ0bkFBQUFBQUNBbmdNRklBQWdJdUpMZmhJem5NOHRKUGNYTXlBQUFBQUFBQUIwQWdwQUFFQmtxcUNxZ3lMR1l3TG5peGdOQUFBQUFBQUFPZ2tGSUFBZ3ZuaUx1QUdaQUJTQUFBQUFBQUFBZWhBVWdBQ0ErSkwvaVJuT2V6TEp2TVFNQ0FBQUFBQUFBSjJEQWhCQXI5ZVFTN1ZwSXNiRDlCOEFBQUFBQUlDZUJnVWdnTjZPTC9wZTNJQk13Si9FRFFnQUFBQUFBQUNkaEFJUVFHL0hGNHU2L3N0ekhDa0N4QXdJQUFBQUFBQUFuWVlDRUVEdlZuT2FHdkpFaklmOXZ3QUFBQUFBQUhvZ0ZJQUFlalh4OS84S1hDaHVRQUFBQUFBQUFPZzhGSUFBZWpIZXlwZHVGVE9neDBpcy93SUFBQUFBQU9pQlVBQUM2TVdxRHBDcFVzUjRURUM4aU5FQUFBQUFBQUJBTENnQUFmUmVJcmQvSm1LQ3NQNExBQUFBQUFDZ0owSUJDS0MzNGd4ODJhOWlCblFiUnNwUU1RTUNBQUFBQUFDQVNGQUFBdWlsK1BKZFpOV0pHQkQ3ZndFQUFBQUFBUFJZS0FBQjlGSjh5VS9pQm1RQ2J4YzNJQUFBQUFBQUFJZ0ZCU0NBWHNsYVR4Vzd4UXpvT3BCY0lzVU1DQUFBQUFBQUFPSkJBUWlnTitMTGR4RnZFVEVnOXY4Q0FBQUFBQURveVZBQUF1aVZORW5peGtNRElBQUFBQUFBZ0o0TUJTQ0Ezb2dYdHdBazl5ZlhJV0lHQkFBQUFBQUFBRkdoQUFUUSsrZ3ZrNkZJeEhpTXoxUVJvd0VBQUFBQUFJRG9VQUFDNkhWRW52NURSTjRUUlE0SUFBQUFBQUFBb2tJQkNLRFg0VFVIeEEzSW9BQUVBQUFBQUFEUXM2RUFCTkRiOENKM2dKYjdrMHVVbUFFQkFBQUFBQUJBYkNnQUFmUXl0YWxrcVJVeEhxYi9BQUFBQUFBQTlId29BQUgwTHFLdi8wSURJQUFBQUFBQWdKNFBCU0NBM2tYMER0Q005MlJ4QXdJQUFBQUFBSURvcE01T0FBQzZFV2VrcWlOaUJwUjVrbnFBbUFFQkFBQ2daK05OZWxOMnN2SFNJVXR4aHJXdW5OTnBHRmJLdXZxd2JnSHk4RmpGZ0tteThGaGk4UzREQUtESFlYaWVkM1lPQU5CZHFnNXlKeGFLR1RCZ1BodXpVY3lBQUFBQTBGUHhEVFc2UTEvcERuOURGaU94VW5tZldOWXRRT0lld0Z0TlhGMkZwYnJRVW5TV2lGaFhYOWZwZjFlTldrd1NtYk5UQmdDQWExQ2JCK2hGdW1EOTF5UnhBd0lBQUVEUFpMeTRyMmJMVTd5eFhqSGdGdVhJaFlvQlV4bTUybUVNVjE5aFBKK29TLzY2ZHZ0THVrTmZlUzFiTC9HTGRGSytBQURnNkFhYkFhUXgxbFdiZFFhcjJkbUpBTnlRK0l6VnBNc1NNU0F6OUVOUzlSRXhZRGVRc1pLQmJzSE96Z0lBQU9CR1lqaXp0U2JoT1Zub2NQZmJYNU1HREd4MXZQSDhudHJ0ci9BV2c5ZjlHMlFodzdzbFJ3QUFhTVVOVUFBNldYWDVWTlhsQzdWRnVib0taK2NDQURlSlFlN0IvZDJDWXIwallqeHZzQUlXQUFCQU4yczRuVkM3OWY4VWcrTTg3MXBMVW5rYnIrTHF5cXUvK2JPMXV0RDdvZjlLUTRaMWNZNEFBTkM2bmxzQXFqYnBkcGFjMlYyU3FqWHJuWjBMQU55MHdsMThsL1diTXRvYkU5UUJBQUNhWU00OVViVnh1V0xRVE0rbEh4TFR2aDJFZVdPOTVvczcrWVlhbjVWYldmZUFMc3NSQUFEYXBJY1dnSTVyTHIxMzRWY1RaM0YySWdEUUt3eHlEMTdaZjNhNGk2K3pFd0VBQU9oQmVITkQ1ZnV6R0pXNzc4cXRKRk4ySUlLMXFrRHo2ZTJ5MEJGZUQyRFhDQUFBSjJ0ZkZiOTc3Q3hKWFpQeE02by9BTkJ0THRRV1AzN3FtNzFsNmM1T0JBQUFiazRIRGh5SWk0djc2cXV2bkoxSSsraVNQdWYwVlY3M3JlOVk5WWVJSk41aEhndmZNR1VuR3kvdUV6czdBQUJvbng2M0M5amh5c3oxbC81d2RoWUEwQnQ5bExuemZHM1JvMUd6cEl6RTJia0FBRUJMcXFxcWxpeFowdmo4c21YTGxpOWYza1UzTFNvcSt2bm5uMU5TVXNyTHl5MFdpNit2YjB4TXpNS0ZDL3YxNjlkNHNGNnZkM0Z4NmFKTXVnZFhVNkk3K0tYTGhQc2wzbUV0amJNWUt6OWRvSjc0WjlYb3U1cDhYaEU5VnhZMnNuYjd5MzVSazdFeFBBQ0FFL1dzQXREbCt2SjFGMy92aVd2U0FLQjMyRk42ZHJCN3lJeUFvYzVPQkFBQVdxZFVLZ2NQSG14L0ppZ29xSXZ1dFhuejVnMGJObkFjcDFRcVEwTkRHWVlwTEN6Y3NXUEh6cDA3SDN6d3dhVkxsOW9QZnZycHB5c3JLemR1dkxFWFBlbU8vSWM0aTNyeVF5Mk00YzBOMmg5V1dTdXlXdzZsbnZTZzlvZS9HeS9zVlVUUEVUdE5BQUJvcTU1VkFQbzI5d0JXZmdHQWMyM0kzaHZySGVFcHU3RS90Z1VBNkEyQ2c0UGZmdnZ0YnJoUlFrTENsMTkrS1pmTEgzMzAwWG56NXNsa01pS3lXQ3g3OXV6NTVKTlBObXpZb0ZRcUZ5eFlZQnQvNXN5WnJpdEZkUnZUcFlPeTBCR3NxMTl6QTh5NXgydTJ2Y1RWVjdZYVNqRmdHa2tWeGtzSFVRQUNBSENpSHRRREtMMm00RXgxcnJPekFJRGVUbTgxL1pSLzFObFpBQUJBZCtNNHJzbno1ZVhsNjlldlp4am10ZGRlaTQrUEY2by9SQ1NWU3VmT25mdjY2Njh6RExOKy9YcU5SdE85K1ZJTE9Zc1IybUlweTFRT25kdkNrT3B2SDVINlJmazhzcm4xYURLbFl1QXQ1aUwwMmdNQWNLWWVOQU5vWjhrWlo2Y0FBRURDUXJCNyswNVJvazhCQUVBMzR1b3JXVmN4ZDJQTXk4djc0WWNmenB3NW85VnFYVnhjaGc0ZHVuVHBVdnNsWXg5OTlORzJiZHZlZU9PTnZMeTh6WnMzVjFkWGI5MjYxZFhWMVNIT0w3LzhZclZhNTgyYkZ4c2IyL2d1STBhTW1ENTkrdDY5ZTMvNzdiZmx5NWMvK3Vpamx5OWZKcUtTa3BLNHVEZ2lldWloaCt3WGlKV1VsSHp4eFJkbnpweXhXcTNEaGczNzYxLy9HaG9hYWg5dzc5NjlDUWtKT1RrNU1wbHM2TkNoRHp6d1FGUlVsUEJVVFUzTjRzV0xCdzBhOVB6eno3Lzc3cnZuenAyYlAzLytYLy82VjQ3amR1M2E5ZXV2dnhZVkZYRWNGeG9hK3ZEREQ0OGNPYkl6cjU2MXVvaUlwRUhSTFl6eGZtU3pOR0FBYjlLMUphQXNPTnAwK1ZoblVnSUFnRTdxS1RPQURKejVwT2F5czdNQUFDRGhOOUtKcWt2T3pnSUFvTGVvMi9WMjJhdkREV25iUll4NTdOaXhsU3RYSmlZbWhvZUh6NTQ5ZThDQUFVZVBIbjNpaVNlU2twSWNSaDQ2ZEdqVHBrMFRKa3lZUEhreXd6Q05RNTA2ZFlxSTVzeHBkdTNTdEduVGlDZ2xKWVdJcGsrZkhoOGZUMFJxdFRvK1BqNCtQcjUvLy82MmtaV1ZsYXRXcmFxcXFwb3dZWUs3dS91SkV5ZWVmZlpaazhsa0cvRGxsMSt1V2JPbXNySnkxcXhaWThhTU9YMzY5Qk5QUEpHWm1XbC9PNTduWDM3NVpTS2FOMjllY0hBd0ViMzMzbnZ2di8rKzBXaU1pNHViUEhseWZYMTlUazVPNTE0L3NtcUxpSWhWdWJjd1Job3dvTzBCV2FVNzM2RGx6UTJkVEF3QUFEcXNwOHdBT3FISk5uSm1aMmNCQUhCRnVyWndpdC9nTmd3RUFJQk9xZjM1K1laVFc4U05xZFZxMzNqakRhRXlNbXpZTU9Ga2VucjY2dFdyMzMzMzNaRWpSN3E3WDZ0cjdOKy8vK09QUHc0TGEzYWpxNEtDQWlLeXIrTTQ2TnUzTHhHVmxwWVNrVERaWjl1MmJlN3U3bi8vKzk4ZFJpWW1KdjdsTDM5WnRHaVJzRTNZWTQ4OVZsaFllUHo0OGNtVEp4UFJ5Wk1uTjIvZVBIanc0RFZyMXFqVmFpSG5mL3pqSDU5ODhzbTZkZXRzUWJLeXN1TGk0bGF2WG0zN1luZnYzaDBZR1BqWlo1OEp5OU00anF1cnErdkU2MGRFeEJ2cmlVak1UYnVrU2lMaUcyb1ptVXEwbUFBQTBCNDlaUVpRU25WblA2WUFBQkJSWmwyeHMxTUFBTGo1R1MvdXMxVi9XQmZQOWw1KytmTGx1T3ZWMU5RUTBhNWR1L1I2Zlh4OHZLMzZRMFJEaHc2ZE0yZU93V0RZdDIrZmZaQ3BVNmUyVVAweG04MG1rMGttazhubDh1YkdDTVVhZzhIUWFzSVJFUkZDOVllSVhGeGM1czZkSzN3VndwbUVoQVFpZXZ6eHg0V0FRczdSMGRFWkdSbkMxeVhnZVg3WnNtVzJoeGFMUlRocE84T3lySWVIUjZ2SnRJeFZleEVSVnk5YVl5Tk9WMGxFckt1UFdBRUJBS0M5ZXNvTW9FSjlsYk5UQUFDNEJyK1VBQUM2R3M5WjYzNy9sM0RzTnU4NVpjekM5a1p3Y1hHeEwvRUlqWm1KS0NNamc0Z21USmpnTUg3RWlCRy8vLzc3cFV2WExmS05qbTZwelkxTUptTloxbXcybTgxbVcvdG5CdzBORFVUVXVIbFFZME9HRExGL0dCZ1lTRVE2M1pVZU9oa1pHVktwOU1DQkF3Y09ITENORWVieWxKU1UyR282dnI2K0FRRUJ0Z0crdnI0alJveElUVTE5OU5GSGx5eFpNbjM2OUJacVZXM0hxbjJJaU5PSlZ3Q3FxMkNVYnNUMmxIY2ZBQUM5VUUvNUZWemFvSFYyQ2dBQTExaDRxNG16eVBGM0tnQkFsekZtN0xKVzVSTVI2eDZvbXZCQUJ5SUVCZ2ErL3ZycmpjL1gxdFlLbFJHSDh6NCtQc0xhSy91VFhsNWVyZDZsdUxqNDh1WExBd2NPYkhKQWJtNHVFYlV3amNqR05yVkhvRkFvYkpOM09JNFRLa0diTm0xcWZLRjluNkRHQ2IveXlpc2JObXpZc1dQSHUrKyt1Mzc5K3J2dnZudlJva1ZOOWpOcU80bDNIMGFtTWhlbEs0ZmQxcGs0TnVhaXM3S2dJVzBZQ0FBQVhhV252TGVwczZBaEhBRDBMRHFMVVM3dktiOGtBUUJ1UGcwcFc0VURsd25MTzFtdGNLQlNxWWhJbzlHRWhJVFluNitxcWlJaU56YzMrNU1zMjBwTGhOalkyT0xpNHNURXhPWUtRRUpqNlZHalJuVW1aNVpsWlRLWlJDTFp0bTFieTY5RzQ0VFZhdldxVmF1V0wxLysyMisvL2U5Ly8vdmlpeS8wZXYzeTVjczdrdyt4RXZtQXFjWnpPOTNtUHR1cE9FUkV4RGRvemZtblJRa0ZBQUFkMWxONkFBRUFBQUJBNzhIcHFreFpWeFk2S1dNV2lCdGNxTlFjUDM3YzRYeHFhbXFyYTc0YVc3QmdBY013MjdkdnYzanhZdU5uMDlMUzl1N2Q2K0xpNHJCTkdNZHg3VTA3SWlMQ1lEQTRyRkJyTzA5UHozdnZ2ZmVqano0aW9qLysrS05qUWV3cEJreTNhb3VNRi9lMVlXd3JkTW5mRUpGaXdDMmREd1VBQUIyR0FoQUFBQUFBZERkRFNnTHhQQkhKd2taS1hCM1hhblhTdkhuelpESlpRa0pDZW5xNjdlVHAwNmQzN3R6cDQrTXpkZXJVZGtYcjA2ZlBQZmZjWTdGWW5uMzIyYjE3OTlvcU94YUxaZWZPbmM4Ly96ekhjYXRXcmJMdkFlVGg0VkZWVmVXdzFxeFZzMmJOSXFLUFB2cklmZzh2alVhVGxwYld3bFZhclRZL1A5LzJVSmo5SkpGSTJuWHJKaW1IeldQZC9PdjNyRzE1R0NOWEI3eVdxUnA5VjNNRCtBYXQvdkJHZWVRa2lWOWs1N01DQUlBT3crb0dBQUFBQU9odWhxdnpTaFNEcG9zZTNOL2YvNm1ubm5yNzdiZWZmUExKMk5oWVB6Ky9vcUtpOVBSMGxVcjF6My8rVStpODB5NzMzMysvMld6ZXZIbnptalZyaEQzak9ZN0x5OHRyYUdpUVNxWC8rTWMvWnM2Y2FUOCtKaVltS1NucEgvLzR4NkJCZzZLam8yZlBudDJXdTh5ZlAvL2d3WU5wYVdrUFBQQkFURXlNdDdkM1VWRlJTa3JLM1hmZlBYejQ4T2F1cXE2dWZ2VFJSMGVNR0JFUkVXRXltWTRlUFVwRWl4Y3ZidS9YMkJnalU3bk5mcXJtcDJkMSt6OVYzL0xYRGtiaCtaci9QY05iak83elgrNThTZ0FBMEJrb0FBRUFBQUJBdCtJdEpuUCthZUZZRVRXbEsyNHhjK2JNNE9EZ0gzNzRJVDA5L2N5Wk0xNWVYck5uejc3MzNudURnb0k2RUkxaG1JY2ZmbmphdEdtLy9QSkxXbHBhVmxhV1JDSUpDQWdZTldyVXdvVUxoYzI4N0sxY3VkSm9OS2FscFpXWGw0OFlNYUtOZDVGSUpHdldyTm04ZWZPK2ZmdU9IRG1pVXFrQ0F3UHZ2Ly8rK2ZQbnQzQ1ZyNi92N05telUxSlN6cDA3NStycUdoa1orZFJUVDQwZVBib0RYMlpqeXBpRmhndjc2aE0va0lXTmtFZE82a0FFM2Y2UGpabjczZWI5UDRsUEgxRlNBZ0NBRG1PRWZRZWNidUhCZDUyZEFnREFkYjRldDlKTHJtN0RRQUFBYUI5VDl1SHFieDRnSWtiaDZ2L0NhV2VuQXkyeUdEVmYzbTNWNUhndDN5QUxqMjNYcFEybmY2cmQrcHhxekZMMytGZTdMRDhBQUdncjlBQUNBQUFBZ0c1bExrZ1JEdVJSSFpsVUF0MUtxdkMrZjRQVXYzL1Z4dnVORnhMYmZwMXUveWUxVzU5VGpiekQvVTh2ZFdWK0FBRFFWbGdDQmdBQUFBRGR5blIxL1plOGp6Z3JsYUJMTVM1ZTNpczIxZjcybXZhN2xZcEJNMXh2ZVV3YU1xelowVHh2ek5oVmYvQkxTOGw1dDl2KzZUSitXYmZtQ2dBQXpVTUJDQUFBQUFDNmxUblBWZ0FhNWV4Y29HMVlxZnY4VnhRRGJxbmQ5cUxtODBVU3Ywamw0Rm1LL2xOWXR3Q0pld0J2TlhGMUZaYnFBdU9GdmNiemlWeDloVFI0cU05ZmY1WUdESEIyM2dBQWNBMEtRQUFBQUFEUWZhd1YyYnhKUjBRa2xVc0Noemc3SFdnSHhjRHB2by92MGlkL2JjajRRM2ZnQzkyQkx4eEhzQkpaZUt6cmpMK3JSaThoaG5GT2xnQUEwQXdVZ0FBQUFBQ2crNWlMendrSDhyQVloa1UveWhzTUkzZFJULytiZXZyZnVQcEtTOGw1YTEwNXA5TXdySVIxOVdYZC9HV2h3eG5zbndBQTBGT2hBQVFBQUQwUmI2dzM1WjIwYXZLc1ZmbldxZ0pPbUM4QUFGMkdZUmpXSTBUcUZ5SDFqNUwzR2Myb1BMcm9SdWFpczhLQk5HUjRGOTBDdWdIcjZpdnZQOFhaV1FBQVFEdWdBQVFBQUQxTHcra0VRL3B2cHF5RFJNUW8zVmdYTDFidFF4TDhod1hRdFhpZXR4U25tN0tTT0YwVkVja2pKeW9HejFMRkxHUVVJay9vc00wQWtvVU1GVGN5QUFBQXRBQi9Ud01BUUUvQk45UlVmL3VJdVNDRmNmRlNULytiZXNMOVhUY0hBUUNhdzV0MERhZCswaC81ZDkydnIrb1BiZkM0YTYwc0xFYkUrT2JpZE9GQTFzSk9VZ0FBQUNBMnJMc0dBSUFld1ZxUnJmbHNvYmtnUlQxNWhmL3FKTmNacTFEOUFYQUtScTUybWJEYzk4bEVqMFZ2Y3czYXF2VjM2WkkrRlN1NHRhcUF6QVpoZnAvRUsweXNzQUFBQU5BcXpBQnFoNUZlZlY4Y3V0ajJjSFhLdDluMVpVUWtZeVNiSi8vRGR2NmJuS1JmQ2s4NEtVZm8wZnE3QlQ0U05Tdk14U2RmcC9uaTBoL0N6dzhSM1I0NjVvRiswMnpEN2s1ZVorRE16a3NUd0JuTWhxcHZIdUQwV3MrN1AxSU1tZVBzYkFDQWlFZ1pzMERlYjV6MmgxWDFlejRnaVZ3OWVVWG5ZMXJLTGdnSHNpRHMvd1VBQU5DdGJzSUNrSnlWanZhT0dPblZyNzlib0lkYzdTWlZXbmxPWnpHV0cycXk2OHVPYXk2bGF2T2NuYVBUM05ObjhwM2g0eHVmTjNFV25jVlkyS0E1WDFPMHR5eTl6RkRqak94dVBDd3hQMDE1eXZidzkrS1VMN01UV3hqLzdKQUZQbkpYb1JMMDNKQUZLNDQzMmp3Vm9MZXEyL00rVjF2bXRmd3JlZitwenM0RkFLNWhQWUs4VjJ5cStucFovYTYzWlFFRE85LzAxMUo2cFFBa0RSb3NSb0lBQUFEUVZqZFZBWWdsWm01d3pPS3c4VjdYYno4cFlWaTVYT29sVnc5MER4N2pFL25JOGZYT3k3RUpQbkxYVWQ0Ulp0NjZyK3ljczNLUXMxTGhKUnJtRWI0NGZQelBCU2UreXozSUVkK2RPYWdrOGhpdnZuM1V2ai9rSGU3TyszWmJBaXFKWEtqK0NId1ViaXFKdk1GcTZvcDdBZHhZTEtVWDlJZS9jWm40QUtvL0FEMlJST1oxM3hlYXp4YldKRHpyOTh3aFlqclZRTUJjWXBzQmhBSVFBQUJBdDdwNUNrQnFxV0wxNFBnWXp6N09UcVFkRm9XTm0rSTNxSS9hajRoMmxhUTZzUUJranlYbWpyQ3hTb21zNWNrc0locm4wLzlQSWJHRDNFT2tERnZVVU5YOUJhRHVTYURCYWpwWFV4anRFU284UEY5YmhPb1BnRUIvN0R0VzdlMDI3Lzg1T3hFQWFCcWo4bkNiODZ6Mmg3OGJNM1lyb3VkMkpwU2w3S0p3SUExRUFRZ0FBS0JiM1NRRklKVkV2bWJFUFdFdVBzNU9wSDNtQkkzd1U3ZzdNWUdrOGd3eloxVko1QUVxajBqWFFNYnVxVnVEUis0dFM3YzFxZWxTNDN5aWhubzRzdzFrdHlXd0ptUHJvckJ4NFM2KytYcE5Rc0d4YnJnandBM0FZaktrYmxPTnZjZlplUUJBU3hTRFpqQXVYdnJqbXpwVEFPSk5PbXRWdm5Bc0RSd2tYbllBQUFEUXVwdWhBTVFRUFRub05vZnFUNzYrY2xkSjZybWF3bXBUUFJGNXl0UVJydjVqZmZyM2RmVnpYcVk5em9ic2ZYV1dCdUc0bjlyL21TRzNCeXF2N2Jrek0zQlk5cVh1S0FEMUhqcUw4VDg1QjV5ZEJVRFBZamkza3pjM3VJeSt5OW1KQUVDTEpES1hVWGZxRHE0bnprSnNCLytBdEpSa0NBZVkvZ01BQU5EOWJvWUMwQlQvd2FPOUkyMFBlYUx2Y2c4bUZCeXpiMkJUYTI3STExZnVMOC93a0xrNEpjbWVMMGRYL2xuVzdsZUczV2s3TTlnOXhLa1pBVUN2WU1vNXhxcDlKTDc5bkowSUFMUkMzbStzN3VCNnE3WkU0dDNCYWJQbTRpc0ZJRFFBQWdBQTZINDNmQUdJSldaSitFVDdNOS9sSHZ5cCtjVTFOV2E5L1VOWHFYSzBkOFF3ei9DK2F2OEFwWWRTSXROYlRZVjZ6YW1xeXp1THoraXN4cTdJZVU3UWlMOUV4VFUrT1Nkb2hIQzg0dGpuR2xPOS9iTmp2Q01uK0E0WTZCN3NLWGVSczlJNnM2R3dRWk5hbmJlN0pNMDJoYWZ6MHJYNUZwNlRYbTN1NkhtMWwzYWthOEM3STVmWmh2M3JYRUthTnYvTzhQRlQvQWI3S2QzM2xxWi9rclhMOXF5Y2xVNFBpSTcxNnRmUDFkOWRwbUtJcVRVM1hLb3ZQYUhKUGxDZVllRTUyOGdRbGZmSG94OTB5Q0ZFNWIxMXltcmgrSU9MdnllVlo5Zy9POUtyNy9TQW9ZUGNnejNsYWpObkxUZlVwR3J6ZmlzNlhXR3NiZklyWW9rWjc5dC9yRS9VQVBkZ1Q1bUxRaUpyc0poS0ROVXBWYm1iOHc4SEtEM2JtMEFudlJWejd3QzNJT0g0Wk5YbGY1MUxhRzRrUXpRcmNQajBnT2hRRjI4Rks2c3cxcDZxdXB4UWNOemhCN2p4L3ZGdU10VzlmU2NQOSt6akpWZmI1ei9BTFNqV3U5OEF0K0JRRjIraERGcHQwbDJzTGY2ak5DMjlwc0RoN3Q5UGVsekp5b1RqWHdwUGZKT1ROQ05nNlB5UVVTRXUzaHBqM2NvVFgwM3lIYmg2OEh6YitOMmxhWjlsN1hZSThzemcrQW0rQTRUajlKcUNmNmI5MktIWERHNStWbTJ4eEN2VTJWa0FRT3RZVjE4aXNtb0xPMThBd2haZ0FBQUEzZStHTHdBTmRBOE9Wbm5aSHVicUtscW8vamdZNGhINjR0QkZpcXR2ZEFWdVV1Vmc5NURCN2lIemdrZStudjVUcnE1QzdKVGJKMVRsL2RUZytYM1YxNjFjODVLcmJUdDJiY3pldDdzMFRaUjdjY1EzV0kxdVVwWHdrR2xtR0VQTXMwTnVqL1ZxNHVQNnNUNVJmKzAvMjJHYWxhL0N6VmZoTnQ2bi85SStFOTg3Lyt2RnV1SU81T1lpa1Q4NTZFK2p2Q05zWjJRU1NWKzFYMSsxMzIzQkk3L0kyck9uN0t6REpaR3VBVThPK3BQOWo0ZlFMRHpLTlRES05mRDM0dE1kU0tON3FLVHk1d2ZkWWQrV0tFVGxIUkxpUFNOZzZLdnBQMlhWbFRSM29hZGMvZXJ3dXhvM2xubysrbzdSZGkrZElFRHBFYUQwbU9vL3VOWGQ2eGVGamJ1djczWDcvaDdWWk5XWTliWnY5Qmp2eU0rdXYwVEdTRWJhL1lUc0swdHZJVDcwY3RhYVloa1dnd0RjQ0ZpMUR4RlpxNHM2SE1HMkJBd3pnQUFBQUxwZnB6Ynk3QWxpdlByYVAveXRxQjN2Nmoxa0xnN1ZIM3MrY3Rmbm9oZklPN3JLWFJUOTFQN3ZqRnptVVAyeHAyUmxLL3ZQWGhRMlRwVGJxYVVLVy9XSGlEVEcraWFIVGZJYjJHVDFKeTV3K0hOREZyU3d5TTVQNGY3NmlDVWRhTGVzWUdYL0duSDNxRVlsRElHVWtUdzJZTTU0bi83MkowZDQ5bGtUYzQ5RDllZEdzV3JnclUyK1NxNVM1UXZSZDdqTFZFMWRSRVMwdE0vRUp0dUsreXRiNmpWK2EvREl1VUV4elQzcm8zQmIybWVpdzBrcnorMjEyN1RPUzY3dWYzVm1rMkNFVngrbDVNby9MZ05uUGx5UjJVSUMwTXZ4aGpwRzZlYnNMQUNnZFl6Q2xZaDRRMDNITHVldFprdjVsZjhPcENIRFJVME5BQUFBV25mRHp3RHE1K3B2L3pCTm05L2VDUG42eW9QbEZ6THJTclFtblVvcUgrZlRkQWp0VmdBQUlBQkpSRUZVZjBIb0dHSHlpNy9DNHhiLzZOMmxxU0ltVEVUbmFnby92L1FIRWQzYmQ0cWJWQ21jektncFBGQnhYaml1dHhpRnRWVFBSUyt3dllzbW91S0c2dFBWT1VhcnVaK3IvMGl2ZnJZWk92ZjJuWkpSVTNpK3R1T2Z5QWtXaEk2eGYzaFdtOWZrc0NuK1Z6NjFNMWpOaXF2cDlWUDdQUkkxeTM3WStkcWlDN1ZGRW9ZZDVobmVUMzNsMnlSbEpFOFBqbDk1NGt1OTFhUTE2WVRYWVhwQTlFQzNZR0dBMXF6L0lTOVpPTTZzdlRKWGFFWFVERnNWek1pWmY4ZzduRktkNnlwVnpBOFpOZTVxM2VlUnFGa25xeTViZUNzUmVjdGRueDRjTDJNa3RtUjBGdVBwNnN2bGhscWxSRGJJUFNUU05ZQ0kycDVBTjR2eDdHUG1yVWNyTThzTnRjRXE3M0crVWV6VitWanVNdFhpc1BGZlg5N1g1SVhDdDRZbk1sck45ajg1UkdUaUxJY3JNODlVNXhicHEweWNKZFRGKys0K2swS3Z0azVmSEQ1K1Y4a1p2cW1ZRS8wR0NuYzNjUllKYzYxa3ZMc2sxZll2aFlqRytrVGFUMDBhWjFlUE8xcVpaZURNSFg4NUFBRGdwbUFwUGtjOFQwUVM3ekJHcG5SMk9nQUFBTDNPRFY4QWNwaHZvakhWdGYzYUttUDlHK2UybnFqS3RqOTVzYmJZVStZeVBTQmFlQmpyM1ZmMEFsQ2hYbE9vMXdncmEyd0ZvQUs5WmxmSmRUZHkyQ1Erc1N6OTA4eGRIRjE1a3g3ajJlZUZvWXVFTitRTTBkSStrMTQ2dTdsaitTZ2xzaUNsNSt5Z21ObEIxejZPcy9EY0g2V09pNm9FTERFWk5ZVWZaZTRzTldqbHJEUlE2VWxFUy90TWt0cFZCejdPM0psb3Qrcm43ajZUN2dxZklCeTd5MVMzaFl6YWtuOUVaelVLWC9KQXQyQmIvVVZuTVRpOERvRkt6eGtCUTRWam51anRqRzJucTNPRWgrZHJpdGFOZWtDb1luakoxV044SW85VVpoTFJuZUhqMVZLRkxjS1J5c3lQTW5jMldFMjJNME04UWcyYzJXQTF0eVdCN3FlekdQOWY2dmY1K2tyaDRRalBQaThOdTlOV2Fya2xZRWh6QlNDV21CMGxaNzdMUGFpekdEMWxMbEwyU2dsc2IybjYzckp6OXUyaTh2V1YyZlZsbjQxNVdBanJJM2Z0by9acmNzRWpTNHpHVlAvQmhkL1Nhd29Zb2dqWEFPRjhxVUdiWHBNL3pDTmNlRGpXSitxNzNFUENNVU0weHVkYVgvYTlwVmovQlFBQVpDNDRJeHpJZ29jNU94Y0FBSURlNklZdkFMbll2Yy9uaUxmYTlSaHVWWlBOYU55a3FrcTdqc0xCS3U5TzU5aEJFMzBIMm83ckxJWU4yWHR0MVI4aU9xUE4yMStlTWZOcVpXU29aNWhhb21odjErci9USGlzdWFlMjVCOHBhcWhxOHFrR3ErbU5qSzA2aTFHWUZaS3ZyMVN3c2xqdmE0dkNVclY1aWRmM2ZQa2hMM21xLzJDaFZFUkU0M3lpdHVRZmFXT1NVL3dIMmVhL1pOWVcyNm8vd25jOFRadHZtOFl5eEQza1NHVW1TOHhVLzJ1ZEJYSjFGZTlkK05YaEJ5T2pwckNOZDNlSzcvT1NiZFVmNGZVOHBzbXlyWEZ6azZxQ1ZWN0ZEZFdOTHp4Zlc3VCswaDdoV0d2WEx2cVhvcE1PSTZVTXl4SlRiMm13TGZvTFZuazExL0hxdzR1L0M0MmllYUxzK2pMYitkMGxhYllDVUxpTHI3L0NvOXhZUTBTRDNFTnNsZGtLWSszWm1uYlB5d01BZ0p1UHVmREs1eXV5a0tIT3pnVUFBS0EzdXVFTFFIckx0WklIUzR5N1RGVnJidCt1V0pHdUFiSGVFZjNVL2tFcXp3Q2xoMG9pdDMvV2ZpSkpkMktJK3JzRjJoNGUxMXl5bjhBaU9GMTEyVllBWW9ucDUrcmZlRHVuRHVDSnRoWWMzOXg4Z1daZjJUbWQ1YnBLVTZSYmdOUnV2ZFYrdSs0d3RwZ3AxYm56cmphYTZlZnF6eEExdWVDb3NjSHUxN1lIQ25YeGNkaTN5NzVwa1pmQ1ZRanVJcm4yWGR0Um5OS3VzbUJQY0ZTVDVYRG1USFd1ZlpNamY0Vjdrd1dnN1kwS1BUWXVFdmtZbjZoQjdzR2hMajRCU2c4ZmhSdDdmWnR2dGJUcDJmajUrc3JtVmxZZXJjeXNOVGZZZWhLTjlZbjh0ZmkwVU9DempkbGZKdVkyYWdBQWNPT3l6UUNTaG1BR0VBQUFnQlBjOEFVZ2gxMnhCN21ISE5kY2F1TzEvZ3FQeHdmT0crTFIwdmJETE9PY1B0bHVNcFY5djVVeWc3YnhHSWV0NHQyYTd3M2NkbGwxcGQvbEhreHRwdnVQSUU5WDZYREc4L3FGZUdWTnRZZlVHSyt0em1PSmNaV3EycmlCdmZmVjNlaUZlbHdMSlRtaGVPZWp1SzZiYkk2ejkzRnJMd3ZQMmI5V2dzcnJ6NmlrY21wSzQyK05ZSDdJcUx2N1RISW9ianBnbWFhM2ZXc3VwcERxdnJMMDI2KzJqaHJyR3lVVWdNYjZYcXRWN1M5M3JBWUNBRUF2eE9tcXJOb3J6UXBsb1NPY25RNEFBRUJ2ZE1NWGdESnJTOFo0WCtzMk1pdHdXQnNMUUs1UzViOUdMUFc5V2l5dzhOYXN1dEtpaHFweVE2MlAzSFZPa0pQL05HR3VuNTFodEZvYWozR1l3V0htck8yOXk4R0tDeGJPYWlWT1p6YVVHV3JPMVJUYXJ6eHFUclhKY1hjdzV2cmFnYkdwanI4TzlRVXozOFJYMUNSWm16ZGlFMTQwaDUzZHVCdHQrZy9mMU5Rbyt3bFdSTlJnYmJxbmNyVkoxL2prZ3RBeDkvZWJabnRZYWF6THFpc3ROOWFVRzJvV2g0MzNzcXV2TlJPejZjM2dCTHRMMDJ3Rm9DSHVvV3FKd2tmaEZuUjFyZCtGMnVJbVp5b0JBRUJ2WTg0OUlSeElmQ1BRQVJvQUFNQXBidmdDVUtvMjkxNmFiSHM0Mmp0eWpIZWtRMS9uSnQwV0hHdXIvdVRwS2w1Ti82bnE2aHZkNlFIUlRpOEExWmtiZUxwVzRQRlROTEZIc3QvMWUzdHJtM3J6MzdJdkx5VzJjUnFPdmNZVmlsclRkVUg4Rk82WDY4c2R4dGczdERaeVprTXpKWXpHNmkwRzIvRXhUZGFiR2IrME52NjZaRUpkZk96YjF2UjhNa2FpbE1nY1hwOVFsK3Q2VVRYM3ZlWjV4MitOa3BVdENiKzJpZnVYMlltL0Y2ZllIdDRlT3JyVmZCckh0RmZjVUgydXBqRGFJNVNJSkF3YjY5MHY0R3IxaDRqMmxhSDlNemhielNWcUtDY2lrcXJKRjVNT0FKekdsSE5VT0pDSHhUZzdGNEFPNHVvckxTWG5yWFhsbkU3RHNCTFcxWmQxODVlRkRtZGEremdOQUtDSHVPRUxRRmwxcFpsMUpRUGNnb1NIRE5HVGcvNzAzb1ZmVHpaVEE3SjF6eDNtR1c0N3ViM29WSlhkTkljK0xyNWRuemc1VkZKY3JsL1V3eEdmVTE4ZWNYV1QrMWp2aUs4djczTjRJejdhTzhKMmJPRE1PVHJIbWt1M3Vhd3I0NGkzelVnYTdSMTU3UHA1V0N3eEk3MnVkWWsrZi8zMjZ0ZTlEaExIRlY0RmVvM3QrenZRUFVUS3NKWVdKL1U0ZERLZUV6UWlxYnlWTmpRdEo5RDlobnFFTy93QVQvQWRZRHMyY1piODVwZGxPWWh5QzdUdEIxOXByTE92L3Fna2NsK0ZlL09YdHRYdTB0VG9xK3NvaDNpRTlWSDcydkpNcnJqWStmZ0FIV2MxME5acjA5OG9maGQ1by9Vc2dITVlMMThwQU1uNnRQN1pBMENQd2pkb2RZZi9iYnlRYUNtOTBNVFRyRVRlWjVRaWVxN0w2Q1Vra1RVeEFBQ2d4M0JPZ3h0eGZaZDd5TDR5b3BUSW5vOWUrTnlRQlJOOEIvZ3AzSldzekUycWluUU5tQmNVOC9yd0pTOE5XeXdNYzdWckplTnBWN2IzVjNqTUNlcW16NmJzRjNZTmNROTFXT1p6VkpOcE93NVdlZDNiZDRyOXM2TzlJeWI1RGJJOVBGS1I2Y1JXeHpxTE1kMnVUL0NNd0tHeGR1VWVJcnF2M3hSZnUwbE1COHZQMno5cjVLNjlEcDV5ZGZqMUJiaVVxbXZiZm5uS1hCNkl1S1Z4QXNJdTVzSnh0VWwzMGE3QU5OZzk1TkdvT0lmWGRxUlhYL3VWWWkwbjBQMGVqSnh1Mzhsb1VkaTR5S3VicnhQUmlhcHNycTBkdE1uVnJyV3pTaUtYMjYybnU2L3ZGSWRWaEIxenVDTFRObzlzc0h0dzFOWG01Y2MxbDlxN0xSMkF5QngrQW8xTk5GTURnRzdBTmRSYUs2NThzQ0h2aXdJUTNEZ3NwdnJFZFJYdlROUHQvNFMzbXRWVEgvVis2TCsrVC93UjhHS2EvL01uZlZmdDhGeTJYalhxVGt0RlR0MnZyMWE4UDlPUWt1RHNqQUVBV25MRHp3QWlvalJ0M3ViOHcvYnJYSWhvckUvVVdMdXRpR3dxcm03eFhtM1MyVW9HZDRhUFo0akowMVdFcVgwV2hJNVZkbGZ4dnFTaE91enFGdVkrQ3JkM1J0NlhwczBMYy9IOUtITkh0VW4zVzlIcFB3V1BzbTJ4dENoczNHanZpRFJ0dm9tejlIUDFIK25Wei9iZTNjUlpXdGkwcTN2OGtIZDRtR2NmSVNXV21CZUdMa3JWNWwydUs1T3c3SERQOEg1cWY5dklRcjNHWVp1d0VyczJNUXpSSzhQdk9seHgwVldxUEZ5WmVVeVRkYVF5czlSUUU2ajBFQWJjRmh3N3lEMGtxVHlqM0ZCajVYbC9wZnRRai9BeFBoRmZYTnFUZDNYdXovZDV5UzhQdTlNV2MyN1FpSEUrVWFlcUwxY2JkVzR5MVREUHNCQ1Y5L0lqbjloNkZiV2NRTnRmaE1sK2c1cnNLWDZ5S3Z1NzNFTnRqeE9rOVB3Zzl2NFRtbXl0V1RmWVBYU1FlN0R0S1o1b1cyR3pXMzAxWnQ4VlNDMVZ2RGgwMFk3aU0xSldNdEYzUUpQL1FEckF3bHYzbDJYTUR4bEZSTFovVTBTMEYrdS9vSnRWcHBKSEpNbGNyNTJwdnY2ajJwcExGRFQ1dWpObFJ5bGdmSGZsMTdWV3JGaVJsNWZuNmVtNVpjc1daK2NpbXZyNitvVUxGeExSdEduVFhuamhCV2VuQXgxbnl0d25IREFxRDRsUFgyZW5BOUFtdkZGWC9aK0h6UG1uRllObXVON3ltTVB1ZFl4TUtWRzZTL3dpRlFOdW9mbXZHRE4yMVIvOHNpYmgvMHo1cDkzalg2Tm05dFlBQUhDdW02RUFKRlFmWkl6MGpyQ3hiYi9rbUNZcnh1dktueUFLVm5adjMydnZDb29icW9OVlhsMlFwcVBqbWt2MmI4TDdxdjM2cXYxczNaMzFWdE03NTdlOU5PeE82ZFh0d1Bxby9lemZZQXM0NGorOHVLTzBxVzNDdXRQNTJxTHZjZy9lZDNXYUVrTVU0OWtueHJPUHc3QTZpMkZOeHM4T0UxaE9hTEwvSERIZDl2K2twOHpsMXVDUlJIUzZPa2Y0QWorNDhOdnJJNWJZWnZGRXVnYll6NGhwTEZXYnR5WC95SjNoRTJ4bnZPVHFXUUhOYmpyYmNnSnQ1eTVUdVRlMUYxdGVPM2NpNDRoM2xTcW5CMFEzZnVyWG9sT1pkU1Z0RDNXcHZsUmpxdmVSWDNsTEhPMFJGdTBSSmh6WG1QVlNSdExDcm1wdHQ3c2tWU2dBMlZTYmRLblZMZTBsQnlDeXM1L1FxVGZJWnhqTjNVSXlOeUtpM0cxMC9KWHJ4cHhhUXp4SC9aZVMxSVdJYVA5ZktIYzc5WTJuV3o3cndBMjNiOS8rNFljZkVwR2JtOXVQUC80b2sySGEvMDNvaHg5KzJMQmhBeEc5L1BMTGt5Wk5hbUhrRTA4OGNlN2NPU0xhdVhPblJDSnBZV1R2Wkx4d3BRQ2tpSnJjMmxpQUhvSFhWMWQ5dmN5aXlmTzg3d3ZGd09tdGpHWVlSZlJjUmZSYzNmNVA2aFBYOFlaNmp6dmZJeGEvQ2dDZ3g3a1psb0FKdnMwOXNDYmo1OEtHcXBhSEdhLzIxdjJqOUd4YVU1dWRINm5NU2lnNDFqVTVPdHBYZHU1Y1RXRUxBOUpyQ2w1SS9jRTJhNmt4clZuL1d2cFB5WlU5b3RQS1R3WEhQc3ZhYldocUN6QkJkbjNaMHluZk50NFdxdFNnL2FuZ2FBdVJMOVlWdjN4MlM1TmJYTms0ZEUzZWxKZThJWHV2bVcvVHptaXRKdEROdnJ5VTJPUWlyMTBscVJzdjcydFhLQ3ZQZlpLNTA5TG9kZEJiVFcrZjM2WVhhWWxXWVVQVitkb2krelA3eXpQYXZrNE5vTFBPcmFkVGJ4QVJhYzVTd2hRNitEajlPSkwycnlSOTZYWER6UFYwN0ovMHd3aEsraXR0blVhNTIwbW9FeDE4dkFQMzNMMTd0M0JRVjFkMzdGZzMvYTl4c3lvcUt2cnh4eCtkblFWMEZaNnpHck9TaEdORi95bXREUWZvQVN5bXFuOC9aTlVXZWYvNTM2MVhmK3lvYjNuTWZlRWFRL3J2dGR0ZjdzcjhBQUE2NkNhWkFTUTRycmwwUW5OcGxIZmtTSysrZ3oxQ3ZPU3VybElsRWErM21DcU10Ym02aWpSdDN0SEtLeXQ2ckR6M2F2cFA4U0dqcHZvUENWWjVXWGl1UUYrNXArVHNuckt6TTVxYWVkRVZPT0pmT2J0bFFkall5WDREQTVXZUVvYXROVGRjcUMzU1dhNjlMYjlZVi96WEUxOU45Ujg4eGljcTBqWEFRK1lpN0JHV295cy9XWFY1WDlrNUU5ZlcvZFM3d2U3U3RDT1ZtWEZCdzJPOCtvYXFmTnhrU2d2SFZadDFGMnVMRDFkY2JHRjN0dTl5RHhYb05YT0RZdnFxL1JRU21kNWl6Tk5WMkUrY09WZFQrSmNUWDg0TUdEcmFKN0tmMnQ5VnBtU0lkQlpqU1lQMlFtM1JvWW9MamJmNityWDRkSExseGJsQk1URmVmWU5Vbm1xcDBzeFpOTWI2eS9WbGh5b3VPR3gvMW1vQzNXbC8yYm5zK3RLRm9lT0dlSVNvcFlwYWM4UDUycUpkeGFsbmEvTGJjTFdqbE9yY1oxSytXeHcrUHRvalZDMVZhazI2bE9xY2hJSmpwWVlhRVhNK1dINStzSHVJN1NIMi80SnVsZkhWdGVPR0NzcitYMHVETFhyS3VYNHp3ZXovMGRpWFNkR09pWjhGQlFVWExsd2dJcFpsT1k3YnRXdlg1TW1ZMTlCQjc3enpqbEJOVzdKa2liTnpnUzVoemp2Skc2OThoQ05IQVFodUJOb3RUMWxLem5rOThHOVplR3g3cjFYRkx1THF5dXYzckpVR0RIQVp2NnhyRWdRQTZLQ2JxZ0FrZEVnNVdaWGQzQlpnRHF3OHQ3WHd4TmJDRXc3bjk1YWQyM3Q5a3hwQlNuWHV3b1B2Tmo1djVxMU5ubThMTTIvZGtuOWtTNHNkZkN3ODExeEs3YlVwNzlDbXZIWTBveEZrMTVlMS9RdXNzeGdTQ280bkZCeHY3MTBPbEo4L2NIMXphQWNtenJLajVNeU9rak50ajFsdDBuMmZsL3g5WHJJb0NUVEdFZCt1Yi8yelo3NXI4dnd2aFNkK3VmN25NS3V1OU8zenJXeDQzK1NGVGNyUmxiOXpmbHZqODQ4Y1g5L2srTHVUMTdVYTA0SDl0bnFYNmtzTDlKcjJSZ0RvdUdtZjBPNTd5S0x2NE9WVFBtaFg5Y2MyL1lkaG1Ba1RKaVFuSng4L2ZseXIxWHA2ZW5Zd2dkNnRxcXFWcWJ0d296T2MvVTA0a1BVZHc3bzZybVR2VlQ3NjZLTnQyN2E5OGNZYlk4YU1hVzVNVlZYVmtpVkxvcU9qUC9qZ0ErSE02dFdyUzBwS1B2endReDhmbjI1TXR2Y3ladXd5WnV4eW0vT01QS0tEVGVMVTAxYWFpelBxZHI2cEhEeVQ5UWh1d3hVQUFOM2taaXNBQVVEMzg1YTcybmV6K3FQa3JGUFRnZDdIZnd5TlhFMG5YdTNJdFJGM1VPU2RiUmgzRGNkeGUvYnNJYUloUTRaTW5qdzVPVG1aNDdqRXhNUkZpeFoxSkFHQW14cHZNVFdjdWZKNWhrdXNtUDlHaEVKSjQvUExsaTFidm55NWlEZHFmQytaVE9idjd6OTI3TmlsUzVkNmUzdUxleThIRm92bDRzV0xCb09odkx5OFl3V2dQLy81ejRXRlZ4b09zQ3pyNWVVMWRPalFKVXVXOU8vZlgreGt1d1RQODBhalVhbFV0bUdzR0RocjNlNzNKSDZSTHBNZTZrd1k5L2lYSzk4N1VMZjdYWTg3M3hjdk9RQ0F6a0lCQ0FBNmhTRjZNSEs2NUdxcjhocXpQcWs4dzlsSlFlOGo5SFYySUhPbElROVQwRVFpb3Bwc1NsMUgra1k5MUdYcTl0N3E5T25UbFpXVlJEUjkrdlNKRXlmSzVYS1R5YlI3OTI0VWdBQWFNNTdiUWVZR0lpS1pTakhzVDZMSFZ5cVZnd2NQdGo4VEZCUWsrbDBFTGk0dXc0WU40M20rcXFvcVB6OS82OWF0Ky9mdlg3ZHVYZGZka1lpa1V1bTZkZXRxYW1vY3ZzejJHajE2dEVRaXFhdXJLeWdvU0VwS09uVG8wSXN2dmpoeDRzUTJYT3BNQnc0YytQVFRUMWVzV0RGcjFxenV1YVB4MGtHckp0ZjdvZjgydDQyWEtUT3BMbkdkcGVJUzYrTHRNbXF4ZXVxajFOVDJ3YXphUnozMWtmckVkZTYzL1pOeDZZNjlaUUFBMmdJRklBRG9pQ2NHM21ya0xEcUxjYmhudVAybWJEL21IVFkyM3dnY29LdmtORnJrR0xHUXhyMTJiVzFYNEVTS3VwUFNQcWJVdGRjTnkvMlZKcnpacmxzSjY3OVlscDAyYlpxTGk4dUVDUk9Ta3BJdVg3NmNuWjBkR1JuWmVMekRYdVphcmZhbm4zNUtUazR1S3l1VHkrWDkrL2RmdkhqeDJMRk43R0pwTXBrT0hEaVFuSng4NmRLbDZ1cHFqdU44Zkh4R2poeDU1NTEzaG9XRnRacmtPKys4UTBTelo4OSsrdW1ubXh5emF0V3E4K2ZQSzVYS0gzLzhzYXlzN0pGSEhtazVabVJrNU9lZmYrN3dwVzNkdWpVNU9ibWtwTVJpc2ZqNitzYkV4Q3hhdENnOFBMejVNRmZzMmJQbnJiZmVzajhURnhjbkhQVHAwK2Vycjc1cWZJbncwaDA2ZEtpOHZGd21rMFZGUmNYSHgwK2RPclc1V3hRVUZHemR1dlhVcVZNVkZSVXltU3dvS0dqOCtQR0xGaTF5YzNOck5UMFJhYlhhUC83NDQ4U0pFN201dVhWMWRWS3BOQ2dvYU9MRWlZMHpjZmhSU1U5UC8vcnJyN095c2d3R3crZWZmeDRaR2Vrd29LaW9hUFBtelNkUG5xeXVydmIzOTU4MmJkcGRkOTJsVnF1RmFTTTdkdXpZdlh0M1FVR0J4V0lKRFEyTmk0dTcvZmJicGRKdS9jT1A1N2o2QTFmV0dxdUczOFpJNWFMZklqZzQrTzIzM3hZOWJKTUNBd05mZi8xMTRiaTZ1bnJObWpVcEtTbWZmLzc1SzYrODB0cWxuUklSRWRINUlNOC8vN3lycXlzUm1jM21qUnMzYnRteVplM2F0V1BHak9uaE94am01dVpxTk4yNnFOeDRicGZFcDYrc2I5TTdDNXR6ajFmLzkxSGxzTnZjWmoxaEtjK3EyN09XMDJ2ZGJudWh5Y0V1NDVmWEo2NHpwTzlVamIyN2k3TUdBR2dyRklBQW9DTzg1T3Jobm4wY1RwNnB6bTFYazZZZXpwUi8yaVFSLyswS2lFK2JTYVdIcnp2alA0YW1mdXc0VEtLa2thdEpYMEpaUDF3N2FheW03Sjhvc3EyVGQzUTZYWEp5TWhIRnhzWUtUWDltekppUmxKUWsxRnhXcmx6Wjh1WFoyZG5QUC8rODdmMk15V1JLU1VsSlNVbFp1WExsSFhmY1lUK3lyS3pzaVNlZUVLWWEyWlNXbHU3WXNXUHYzcjJ2dlBMS3FGR2pXcmpSMUtsVFAvbmtFNzFlbjV5Yy9NUVRUelIrajFkYVducisvSG1obE9EaTB0VDhxVWJtejU5di96QXRMZTNWVjErdHFibldUcjY0dUxpNHVIam56cDJQUC83NHJiZmUycGFZYmRmNHBVdE5UVTFOVGIzdnZ2dnV2Ly8reHVNVEVoTFdyMTl2dFY3WkE5RnNObWRuWjJkblovLzIyMit2dmZiYW9FR0R4RTJ2T1VlT0hQblh2LzVsTkY3YjI4RmlzZVRrNU9UazVDUW1KcjcvL3Z0K2ZrMzN4RGw3OXV6VFR6OXR5Nyt4bEpTVWwxOStXYSsvMHZxcXFLaG8wNlpOeDQ0ZGUrZWRkMWlXZmZubGw4K2N1ZmJiV1BqYVUxTlRYM25sRmFhWmVRMWR3Wmo2czdYOHl1WWI2cW10L092b0NUaU9ZOWsyN1pEcjVlVzFldlhxZSsrOTk4U0pFMmF6dVllWFVlekpaTElWSzFZa0p5Y1hGeGVmUDM5KytQRGhqY2UwL1hYb0lrNUxnTE1henU5UmpiaTl1ZWZyRDZ5WEJnNzBXUHd1TVl5OC8xUk9WNjA3dk5GdDdyTk5UZ0ppbEc2eWtPR0dqRjBvQUFGQXo0RUNFQUNJNDJ4Ti9sdHRhRng5QTZuNS91OWs2bWhmWVdnelZ0M1J0cVo1djFIMUJlSjV1clRaOGFrcEh6UjcxWmdYS2ZkWE10ZGZPM1BzQmRKbWtrUk9TbThhOU9lVzc1bVVsR1F5bVlTNno1VjRZOGE0dWJuVjFkVWxKaVkrL1BERExjeXdxSyt2Zi9IRkYwMG0wN0pseXlJakkzVTYzWjQ5ZTFKU1VvaG8vZjluNzg3am9xcmVQNENmTy9zd0RQc3FpdUNDSXB2Z2pqdUk0dGZVRnZjc3RTelQ4dXVXV1gyek5QMXBtZVp1cFdibVZwcHBtcm1MaUlxNG9TaWlnc2dpaUlMQXNBek1mbjkvWEJ2SFlSZ0d1REtvbi9lclArYmVPZmU1end4SXpNTTV6MW0vdmxPblRvYnpla3BLU2g0OWVpUVNpWHIzN2gwY0hPemk0aUtUeVU2ZE9oVWZINjlVS3IvNTVwdHQyN1lKaGNMcTdpVVNpZnIwNlhQdzRFRzVYSDd4NHNXcUN6MllOa2FFa09qb2FFS0l1N3Y3Z2dVTHFzYTVkZXZXOXUzYkNTRmR1blFaTkdpUS92eU5HemMrL2ZSVHRWb3RrVWdHRHg0Y0hCeXNWcXRUVTFQMzdObFRXVm01WXNVS0R3K1BzREJ6dStlMGI5K2V1ZU92di81NjU4NGRRb2crZ2FvRnFiS3lzaSsvL0ZLaFVMejU1cHV0VzdldXFLZzRkdXdZODladDM3NjlSNDhlUm5PdmR1L2UvZE5QUHpHcmdWNTk5VlZmWDkvaTR1TEV4TVFqUjQ3SVpMSzVjK2YrOU5OUHo3cDFDeU1uSjBlcFZMcTV1ZlhxMWF0dDI3WjJkbllQSGp6WXUzZHZSa2JHZ3djUFZxMWFaZkp0SjRTc1dMR0NvcWpldlh1N3VycG1aR1FZVlcwZVBYcTBZTUVDVjFmWFYxOTkxY25KS1QwOS9jOC8vNVRMNWVucDZkdTJiWlBKWkZldlhnMEpDUms0Y0tCQUlFaEtTanB3NElCV3F6MTM3dHpKa3lmMTM3clBtaWIvVHVtQng1MjVKSDArNURyVk1HM3RXY2pLeXZyOTk5K3ZYcjBxazhsc2JHd0NBd05IalJwbHVKWkszNVU1S3l0cjE2NWR4Y1hGZS9mdVpXYksxTWpOelkzNXQxOWFXdXJzN0R4bHlwUzB0TFQ5Ky9lTHhXTDltT25UcDkrNGNXUEhqaDFHbGI2Yk4yLys4c3N2dDI3ZG9pZ3FLQ2pvM1hmZjlmWDFyZTVHVEJPZnc0Y1BjN2xjNWd4TjB6RXhNUWNQSGt4UFQxZXBWRzV1YnErLy92cVFJVU1zZkZzNEhFNkxGaTN1MzcvUGxKaExTa3FHRFJ2V3RtM2IvLzN2ZjB1WExyMXg0OGJnd1lPblRKbFNxemZRMXRaVy80b0NBd01uVHB4bzlJcFNVMU8zYk5tU25KeXNWcXQ5Zkh4R2pCalJ1M2R2NWltVENZU0VoTXliOTNnbjlXKy8vZmJiYjcvbDgvbXJWNi8rNElNUHZMeThObS9lYkJnOEppWm04ZUxGdzRjUHIzRW1vM25hb215NnNvVG4yYTY2QVhZRFA2TjFXdjNxTUVwZ1EzUWFXcWVoVEJXQUNDRzhKdTBVMXc3VUp5VUFBSGFoQUFRQWRYR243R0V6R3hjcFg2U2xkWm55Z2hNUGtrODh1SzRqdExYemdwZkptVmxFWFdiaXZITXdrZnBVZTVYQW5qVHBSYklPUGptaktpWFgvNTB1MUxRZnNUWDNNZlhJa1NPRUVJRkFvTi8zbmMvbjkrelo4K0RCZ3lVbEpSY3VYRERUVStQeTVjc2VIaDQvL2ZTVC9xTmdWRlRVd29VTDQrTGl0RnJ0b1VPSEREKzZVQlExZVBEZ0NSTW1HSzRTaW9pSStMLy8rNy9ZMkZpWlRIYnUzTGsrZmZxWVNYWGd3SUVIRHg0a2hNVEd4bGJONnNTSkU0U1FaczJhQlFZR01qV1hybDJOOTd0UktCVHIxcTBqaE5qYjI4K2FOVXQvWHFsVUxscTBTSzFXT3pnNHJGcTFTdDhBSlR3OFBDb3E2b01QUGxBb0ZPdlhyemRhTDJiRXhjWEZ4Y1dGRUxKdjMrUENjZFVFOUJJVEU1MmRuWC84OFVjUER3L0R0KzdVcVZNMFRSODVjb1Q1c01wSVQwL2ZzR0VESVNRb0tHalJva1g2M3JFUkVSRmhZV0dMRnkrV3lXUTdkKzZzY2JxV29aaVltTlRVVkRNRDh2UHpUWjRYaVVRZmZmVFJLNis4b3Yvb1RnaUpqSXg4NTUxM0hqNThtSkNRVUZoWVdMV3piMkppb2xxdFhyNThlWFV6bFc3Y3VORzJiZHVsUzVjeVJjRHc4UER3OFBBUFAveFFxOVh1MjdkUHE5VkdSRVI4K3VtblRObW9aOCtlTFZxMFdMNThPZk1OWFA4Q1VPVzV6YVZIdmpNL2hpS0UxbWs1RkNHRVVEeWhPdk44OGFheE5VWVdkeDRqQ21SdDd0ajU4K2ZuejUrdjBXaENRME03ZCs2Y241K2ZrSkNRa0pEdytlZWY2MHNQakRObnpwdytmYnBuejU2bHBhV1d6NURTYURUTURDeG0yWjNscmwrLy9zY2ZmN1J0MjdaSGp4NXBhV25uejUrL2R1M2F5cFVyemRTQURORTAvYzAzMzhURXhFZ2trZzRkT2dpRndqdDM3bHk0Y01IeUFoQWhwTFMwMUNoem1xYm56WnRuYTJzN2NPREFKazJhMU9vTk5IeEZURExKeWNtclZxMXEzdnp4VE9INCtQaXZ2LzZheCtOMTc5NWRLQlFtSkNRc1hMaXdwS1RFTUdlakJEdzlQWWNNR1hMcjFxM1UxTlN3c0xDbVRadnllTHlXTFZ1MmJOa3lQVDM5enAwN3JWbzkyWDBpSmlaR1g4NnVENTM4RVNHRWErZFczUUN1NjcrMVpxMWFkZmVjUEg2ektIZ0l4UmRYTzE3cVJpdkxpVlp0Y29vUUFFRERRd0VJQU9waWEyYmMxc3c0YTJjQkx6ZGFZL3E4dUtaOXB1MnEvNVJsdG9OVmJtNXVTa29LSWFSYnQyNkdmK1NQakl4a1NpM0hqaDB6MzFSMTVzeVpoaE1CS0lxYU1HRkNYRndjSVNRNU9kbHdaT3ZXclUzdTBmUGFhNi9GeHNZeU13ak1GNERhdG0zcjQrT1RtWmw1N3R3NWhVSmh1SWRPYW1vcXN5dlF3SUVEelVSWXQyNWRYbDRlSVdUR2pCbU9qaythbUI0OWVwU3BkOHlaTThlby9hMlhsOWZRb1VOMzd0eVpucDUrNzk2OUduc1ZXVzdHakJuNjZnOWovUGp4ek9JN1ppMmIzbSsvL2FiVDZXeHNiTDc4OGt1am5ZTWlJaUwyN3QxNzY5YXRreWRQMXFvQXhIeU42c0JvM1J4RElCQU1HalJvMDZaTmhKRGJ0MjlYL1o0cEt5dWJNbVdLK1hWcTA2ZFBONXdDMXJMeitGbW1BQUFnQUVsRVFWUmx5eDQ5ZXB3NmRVcXIxVXFsMHYvKzk3K0doWXpvNk9pTkd6ZVdsWlhkdm4yN2JpL0VrTGF5bEtKMU5RNmpLSXI1bXdDdFVha3lMMWtTV2RpR3RkbEpNcGxzMGFKRmhKQmx5NVlGQlFVeEo1T1Rrei8rK09PbFM1ZUdob2JhMmRucEI4Zkd4cTVaczZhMjM2NU02ZGJQejYrMkcxVHQzTG56eXkrLzdONjlPN1BXYWUzYXRmdjM3Ly9oaHg4c2JHYTBaOCtlbUpnWWYzLy9oUXNYNmw5RmJtNnU1UW5jdjMvLzFxMWJQQjZ2WGJzblUxM1MwdEtpb3FJKy92aGo1ckJXYjZEaEs2SnArc2NmZjl5elo4K1BQLzY0ZVBGaUp0UzMzMzRyRm90WHJsekpOQWdyTFMxOS8vMzNOMnpZRUJFUm9aOXZaWlFBSVdUcTFLbGJ0bXhKVFUyTmlvclNONEdPam81ZXUzYnRxVk9uOUFXZ3NyS3lTNWN1K2Z2N1c5Sjl6RHlkdklnUXdwSFc4RDhSWFhsQndaSWVoS2E1VHQ3U3FCbG1SbktrYm9RUW5ieVFZK2RoWmhnQVFJT3g1dnBlQUFBQTlpbUthaGlnS3ExYllLYjlzK0g2TDBaUVVCQlQxa2xJU0dEK3JtNlNoNGRIYUdpbzBjbW1UWnN5dFpYcXBwQVljWGQvM0hOZEpwUFZPSmlwN3lnVWl2UG56eHVlWjZiL2NMbGNmZC9scXVMajR3OGRPa1FJR1RCZ0FQTzVUbzhwdTdpN3UzZnMyTEhxaGZxNmxma3BNN1hpNnVyYXBVc1hvNU5ObXpabDJqQVpka3BTcTlYeDhmR0VrTzdkdXpQUG1reXZ1TGpZcUw5U0F6UC9kZVR6K2Vibk1qUnQyclJxeDNIOWgvbGV2WG9aelVsaGx2d3dUYXdVQ2tXOTAyOUU3dDY5Ry9VMHBpL1ZrU05IS2lvcWhnd1pvaTllRUVJQ0F3TUhEQmlnVUNoT25qeHBHS1JYcjE2V1YzOTBPdDJEQncvMjdObXpjdVZLWm4xV2JYT09qbzdXLzV2aWNEanZ2ZmVlVkNxOWN1V0tYQzZ2OFZxYXBuZnUzTW5sY21mUG5tMVlndkh5OHJMazFzWEZ4V2ZPblBuc3M4OVVLdFh3NGNNTkp4alNOUDNXVzIvcEQydjFCaHIrbEtBbzZwMTMzcEZLcFpjdVhXSmVFUlBxcmJmZTBoZG83T3pzbURpSmlZblZKVkNkaUlnSUhvL0gvQlJpTUhYUCtrLy9JWVJRUEJFaGhGYlg4RytFNHRzNHZiL0w0YTMxbEVCUytNTWJ1cEw3MVkya3RTcG1FbHo5Y3dNQVlBVm1BQUVBd1BQSk9aZzhQRy9pL0tNclJGMUcrTlh2OUpRYmEvcTh5SmxJbWxSM0VVM1RUTjhjVzF2YlRwMDZHVDVGVVZTZlBuMysrT01QalVZVEV4UHo2cXV2bW96ZzQyTjZZWnFMaTB0eGNiRyttNjhoalVaejgrYk45UFQwbkp5YzNOemMrL2Z2UDNqd2dIbUthVVZrWHI5Ky9UWnMyS0RSYUdKalkvVkxOblE2SGZQaHJWdTNiaVpMSk15bnhPKy8vNTZwVXhpdXJtSXdNMjRlUG54b3BuN0U5UFdvTVVNTFZiY0xrck96czB3bU02eG8zTGx6UjYxV003T3hqaDA3Wmo0OVpnMmFKZWJObTJkVUJUUEN0SHFwN2xtNVhKNmNuSnlSa2NGOEVYTnpjdzI3V1ZjZDM3SmxTOE1wWmxXWnJGYlkyOXN6RDB5K1hmcG5qYWFEMVlISVA1SWpOdjJkbzBkclZjcTdDZHJDYk9iUVljVDN6RlFJODdoT3RaN0J3V3pOYm5pRzZjT2xuNnhuTkQ0a0pPVGd3WU5NMnltOWdJQUFTKzdGRkp2MGgzdysvK09QUHpaWkJqVXZKQ1RFOEZBa0VyVm8wU0lwS1NrM045ZlB6OC84dGZmdTNTc3VMdmIzOTYvdGZDVm0vemk5d1lNSGp4OC8zdkNNaTR1THZpNVoyemV3ZmZ2MmhvZENvZER3RlRHaE1qSXlmdm5sRi8yWXRMUTBRZ2d6eDlCa0F0V3hzN1ByMXEzYjZkT25VMU5UbWJjckppWkdLQlFhclVxckc0NnRpMzRla0JtVVVNSnZHa0lJNFh2NkYzelh1K0w4RHR2K0g1c2NxU3Q3UkRoY2JBTVBBSTBIQ2tBQUFLYnhtclhuYTdHbC9UT25mWFMzamxjTzNQUDRRY0xuNU5hdlR6MlZzcEdFVkRNdFAvTUFLYi8zMUJuUG5tVEE3NllIRzdoNjlTb3pTY2ZKeWVuUFAvODBlcmFzN0hFM29xTkhqMVpYQUtxdVo3TkFJR0FLVElZbnRWcnQ3Ny8vdm52Mzd2THljcE5YV2NMT3ppNDhQRHd1THU3OCtmTVZGUlZNYytYRXhNVGk0bUx6L1RLV0xWdFdVbEpDVWRTY09YT01XakpYVkZSWVVudXlzRVJsb2VvS0ZzeldTNFp2blNVVG94Z3NwbWVHVENaYnYzNzl5Wk1uTlpwcVZpeWFVclVya0JIbWU4YUlmdGNrazk5cCt2YmtPbDNOcTdmTTQza0cySFIvdDhaaHR1cks0bC9mVldkZElvUlVYTnJsT0dGTFBlOXJrdUhXN0lhWXVYaFZhM3pNZTJ0VWJ6VmM0V2lHU0NUeTgvT2pLRW9pa2ZqNStRMFlNTUR5R3FLaHFvVlg1anZja204U3BuUm90UFRTRWdFQkFWd3VWeWdVZW50N1IwUkVWSzAwR2IwSnRYb0R6YjhpSnRUaHc0ZXJabVg0ejlEQ3J3SXo0ZWowNmRPblRwM3k4L01yS0NpNGZ2MTZ2Mzc5YXR1SnlTU21BS1I1Y0ZQWXBxK0pwMmxha2ZRWDE2VUZVLzBoaEhDazdod2JCMjFKbm9uQmhEQ2htSmdBQUkwRUNrQUFBS1k1amxucktHRGhGMG93citCYmMwMXpMTkoxRWJtN2o2Z01QdmxmV1VxY0FrbXpLdk5UQ3ErUk0xVUtRMTFOZkhxc2ltbi9UQWpKenM3KytlZWZxeHVXbHBhV21abFozV1FmQzlFMHZXREJBbWEvZVNjbnA4NmRPL3Y2K25wNmVucDZlam83T3h0dEdHL2V3SUVENCtMaW1JVlJUQk1OWnYyWHM3T3owVHdtdmIvLy9wdFpNalo4K0hDanVSV0c1UU0vUDcrUFB2ckl6SzNkM0dxZThjRTZmWHFEQmcwYU1HQ0FtWkgxL0JwWm9yUzA5TC8vL1M4eng4SEh4eWNzTE16YjI5dkR3Nk5Ka3laWldWbHo1ODZ0N2tJemU4azlSeWkrMkg3NHNrZkwraEphcDdxYm9FamFMd3FwUlpmaWVtS21VQlVXRmhxdGpTb3FLaUtFR0M1OU1xeWRtZGVrU1pObHk1WlY5eXpUZEVtcFZCck8zcXFzckt3NmtwbWtacWlnb01Cd2xwWVpUSFZQUDRQTWNnc1hMalMvdTVuUm0xQ3JON0M2VjhRVWhwaGkwSm8xYTlxMGFXTjVBbVowNnRUSjJkazVMaTd1dmZmZVkrWXpzckwraTJuWnc3RjFVYWFka2ZRMm52bElDQ0VVVlg3cUo0NnRzOU83MjVrVG1yd1VuYnlJNTFGTnV5NmRWblUzUWRDNkZ5dTVBUUN3NGtYNERRTUFBRjUyZnFOSjhnOVBuVGt4bm9UTUlHM0dFSnNtaEJDaUxDYnB1MG5pRXFKNWVxV1ZaMDlpMzRyVXBLS2k0c3laTXhibWN2VG8wWHB1Ulp5UWtNQlVmN3AxNnpaMzdseG1uZ3VqdGcxY3dzTENYRjFkQ3dvS1ltTmorL1hycDFRcW1SY1NIUjF0OHVOV1RrNE9zNEY2aXhZdGpGYUlNR3hzYkNpS29tbGFvVkFZN2diZFNPZy9sM0k0SEt1bnQyUEhEcWI2OCs2Nzc0NGFOY3J3cWV6c2JPdmwxWEM0OXA3aWppTXFMLzVPQ0NrL3VhWWhDMEJ0MnJTNWVQSGloUXNYZ29PRERjOG5KU1ZadnVhclZwanZ2Ynk4UFAxMG1JcUtDcE85bVZOVFV3MTdXdDIvZno4ek05UE96bzdaZThzOFgxOWZMcGVibXBvcWs4bXFXOExKaWxxOWdTWmZrYjI5UFROVHFVV0xGcGN1WGJwKy9icjVBcEJKVEZuTmFOb2FoOFBwMTYvZnpwMDdiOTI2RlJNVDQrSGhZWlJrM1ZHVUtQaVZpb1N0dEtxQ0V0aFVmZDQyWW1ySnJoa2xmODRSQncvU3l1Nlh4NnptT2plMzZUemFaREJWNWtWYVhTa0tNdGRySHdDZ2dhRUpOQUFBUFArY0FrMmNURnBPZG5VaXV6cVJ2WDNJYjRIa3dqemo2ZzhoeE5sNGhvdEpjWEZ4U3FXU21SUnpyQnBidGp4ZTRYTDgrUEY2cnJMUjkyeCs1NTEzREtzL1RPZWRXb1hpY0RqTVJKaExseTZWbFpYRng4Y3pKU1NUczJPMFd1M2l4WXVWU2lXZnovLzAwMCtOYnEwUHlHenRmTy9lUGN2WFd6VVkvYndlbzEzVnJJTDVPdHJiMjQ4Y09kTG9xZHArSFo5Zk5sM2ZaaDVvQ3pQVnVkY2E3TDREQnc3azgvbDc5dXd4L0U1SVRFdzhmUGl3czdOenIxN3NUOHBnRmxYdDNyMmIrZWRQMC9UR2pSdVpueHRHZHUvZW5aNmV6anhXcTlVLy9QQ0RUcWNiTkdpUUpUdlFpOFhpaUlpSXlzcks1Y3VYNjlkUDZYUTZvNlk4OVZlck45RGtLL3JQZi83RHZLTEl5RWltSHBxUmthRy9SS1ZTTWYzYXpXTm1SVEc3RmhwaWZvTDkrZWVmNmVucDBkSFJscngxRnJMcDhoYWg2WW9FMHlzV1JVR0RIRWF2MGVTbkZmLzJVZG54NVVLL1hrN3Y3YVNFcHFkV1ZaejdsV1BuTHZJMzF5c05BS0NCWVFaUWcvcXQrelFSNS9IdjAvdHlMbTdPT0ZYVEZRQUFZSUcwNnB2NFZGUzdQd3NoaEdUK1RZSS9KSUlhL3BDdVgvL1Z0NitweGhDRU1GMDVBZ0lDYnR5NFVWeGNmUEhpeGFxN1ZsbU82ZEZqc3JPRzBlWTdsaGd3WU1DMmJkdTBXdTNaczJlWjZUL3QyN2MzMlVOazY5YXR6TlpkRXlaTThQWDFyUzVnV0ZoWVptWW1UZFA3OXUwYk4yNWNiZk14b3ArSUpKZkw2OS9Gdzg3T3JtWExsdW5wNlJrWkdWZXZYalhxVGR2QW1LK2p2YjE5MVUrbmRmZzZQcWQ0YnExNG51MDBlU21FRU1YVmZYd3ZsbVpxMU1UTnpXM1dyRmxMbGl5Wk9YTW1Ndzh1TnpjM09UbFpMQmJQblR1M3VvWmM5VEZvMEtDOWUvZkd4Y1hsNU9RdzM0UnF0WnA1WURTU1dUN1pvVU1IQndlSHExZXZQbno0c0hYcjFtUEdqTEh3UnBNblQwNU5UWTJQang4N2RpeXpzZUN0VzdkOGZIem16NS9QNHN1cDFSdllwazBiTTYrb1JZc1dvMGVQL3UyMzN5WlBudHloUXdkUFQwK1pUSmFZbU9qcjZ4c2VYc01TNEpDUUVJcWlkdS9lWFZCUVVGbFpPVy9lUE9aOHMyYk4vUDM5WTJOaktZb3kzNDIrdHJoT3pjUWRocFhIcmhPSHZtNnljN213WFg5aHUvNDF4bEdseHl0dm5iQjdiVEhobXFpa0F3Qll5NHN3QTJoTTh4NTdlMzVjOWI4L2VzemMwdTJqSmUzSHZ0c3lvcFd0aDdYVEJBQ0FaeU4yTXNrN1hjZHJ5KytSUThPSTF0eTZxcnk4UE9adjRGNWVYdm85emszU2Z3NHh2LzlVamZSMW45T25uM3BkMTY1ZDI3VnJWMjJqNmJlZlAzUG1ETFBwTXJNOXZKR1VsSlRmZnZ1TkVCSWNIRHhzMkRBekFZY01HY0pVYlg3NzdiZUVoQVNqWjNVNjNiNTkrd3czYVRaUDMvZUUyVnlzL3ZSTnVKY3NXVkoxQVk1Y0xsKzFhbFhEVE1CaHZvNDVPVG1HRXg4SUliLy8vbnRqbUtEVVlNUmhqN3RXVlY3ZDE1RDNqWXlNWExGaVJiZHUzZExTMG80ZE81YVhsOWUvZi84ZmYvenhXYXovWXJiTVc3SmtTVkJRVUU1T1RueDhmTE5telpZdVhXcXlmL21JRVNNbVRacVVuWjNOTk9RYU1XSkVkU05Oa2txbEsxZXVIRE5takkyTlRWeGMzS1ZMbDl6YzNBWVBIc3oyQzZyRkd6aDgrUEFQUHZqZzNyMTcxYjJpZDk1NTU3UFBQdlB6ODd0MjdkclJvMGN6TXpQNzl1MDdlL2JzR25ObzNyejV6Smt6bloyZFQ1MDZ4ZlFWMG1NbUFZV0ZoYkhlYnN3MmNoclJhV1cvZlVRMGRXd1ZyeXQ5V1BMSExLNWpVM0hvYXhZTUJ3Qm9PQy95RENBZXhaSHlSRktwUjJ1cHh5dE53azdscDZ4TlBhS210ZGJPQ3dBQVdGV1NXcS9MeTNPSXBwSndxLzMwZGZUb1VlYUJtZWsvakQ1OStxeGR1NWJwdUZ4V1ZtYlVKOVZ5NGVIaEJ3OGVKSVNzWGJzMkp5ZUgyVFQ2MHFWTGh3NGRDZ2tKdVh6NWNtMERSa2RIWDdseWhWbVJaR3RyMjZOSEQ2TUJsWldWMzN6ekRiTjBwVmV2WHZvMWFJYWtVaW56d2MvTHkydnMyTEZidG16UmFyVno1ODd0MGFOSGVIaTRrNU5UUlVWRmFtcHFiR3pzZ3djUFB2N1k5S2JJVlFVRUJERDFzdSsvLzM3MDZOSDI5dmJaMmRsang0NnQ3V3ZVR3pCZ1FFeE16SlVyVndvS0NpWk5taFFkSFIwY0hDeVJTR1F5MmZYcjEyTmpZK1Z5K1lnUkkrb2MzM0xoNGVGLy9QR0hUcWViUFh2MjhPSERXN1JvVVZaV0ZoTVRjLzc4K1E0ZE90VGg2L2ljRWdXOVV2YlBRa0lJclNoVloxN2srNWp1UGw1YlRrNU9OVlphL2YzOXpjK0xtVHAxNnRTcFUxbTVGM083NzcvLzN2RE1paFVyVE42dVU2ZE8xVzBYV1BWZWhydW5NeVFTeVlRSkV5Wk1tRkJqU2lZdk4ySnZiMS9kcTZ2eERkUWJPblRvMEtGRHpReUlpSWlJaUlpb2JRTE1qeStUUFo2WlR0aHN0WDgyeExGMXRYLzltNUkvWnBYOE9kdCt4SEpDMWU3djViU3l2R2p6ZUZxamNCei9TMjJ2QlFCNDFsN2tBcENSM203dGVCUjM2YTIvclowSUFBQ3dxdjhPY3ZBMVVwWkZDQ0U5bHBOV0k4aXR6U1RsWjFKYVpZTjVrUXRwTTVZRXZFOUs3cEFqSTRtbWt2REVaTUJPSXF4MisyR2FwdldmVEdvc0FFa2trbTdkdWpHN2JzWEd4dGI1Yi9KZHVuU0pqSXc4Y2VLRVZxdmRzMmZQbmoyUE43eHYyYkxsN05tempkb0pXNkpuejU2clY2OW1kcFNQakl5c3VvbjR1blhybUhiRnpHWTlKb01FQkFUb1A4Mk9IVHRXcVZUdTNMbVRtVmhrMUNGYkpCSlp2azExWkdUa3pwMDc4L0x5Q2dvS1ZxMWF4ZnpOdno0RklJcWl2dnJxcTYrLy9qb3hNVkdwVk83YnQyL2Z2cWNtbnJpN3U3T3lZM1NOeG93WmMvSGl4Y3pNekpLU2tvMGJOK3JQOSsvZnYzZnYzaTlQQVlnamNkS3ZBbFBlT2NOV0FRaGVaanFkN3RDaFEvYjI5dDI3ZDM4VzhVWEJnMmxGV2VuZjgyaXQybUhFQ3NJei9wbFpiV0psK2NXYkoraGs5eDBuYks1MmR6QUFBT3Q1QWN2U3U3TFBiYzJNK3lNN0lTNy9wa0w3MUxhVTNWM2JlTnU0V0M4MUFBQjRCc1R1Wk9CdTBqU1M5RnBEV28wZ2hKQzI0OG5ycDBuN21VOE44eDFLUmlXUjBObEVZRTljTzVBQk80bEhPSW4rZzdpRW1JbWRuWjNOTEJkcTBhS0Z0N2QzamJuMDcvKzRONFIrM2xEZHpKa3paK2JNbWY3Ky9pS1JTQ2dVK3ZqNFRKZ3dZZVhLbFhXYlZjVG44N3QyN2NvOHJycitTNmZUSFQ1OHVGWUJLWXFhT0hIaXVuWHJvcU9qUFQwOUJRSUJqOGR6ZEhRTURRMmRPSEhpbGkxYkxOK1VSeVFTZmYvOTk1R1JrZmIyOWx3dTE5blp1VDd0a3hnU2llVGJiNy85NnF1dndzUERuWjJkdVZ5dVVDaDBkM2Z2M3IzN3h4OS92R25UcGpwUHpxb1ZXMXZiVmF0V3Zmbm1tOTdlM253K1h5S1JCQVlHZnZiWlo3Tm56MmF4WisxelFkaW1EL05BZWNmUzNmUUF6TmkzYjkralI0OWVmLzExazczcVdTSHVQTVpoN0UrcTlITkZtOFpxSHQ2MjVCTGx6ZU9GUDd4QnF4Vk9IK3ptTnd0OVJva0JBTlFIUmRPMHRYTWdoSkRYVGkrdDg3VmptdmNZN3QxVmYvajJ1YlZsbWtybXNaUW4vamIwVFUvUmt5YWFQOTA1ZGpndnFYN0oxaDJhUUFNOFJ6WjFtZXdvYUlocEFpKzVnbS9EaFcwajdZWXVZRDkwWlQ3WmFmQXJlUDhkcEVsdjl1L3lQTkRwZEcrKytlYWpSNDlhdDI2OWJ0MDZhNmNEenl0YUtjOWZHQ3FObm1QVC9kMWFYYWpPdmx5MFlUUWhoRkNVNitlWE9TTFR1eWJCYzJmMTZ0WDc5KzlmdEdoUnAwNE5OTEhyMDA4LzVmRjRGeTVjYU5HaXhZb1ZLeXp2blZRMzJxSnMyYzdwbXZ2SlFyOCtvdlpEaFczNlVGVitNZENWRnloVGpzbmpOMnNMTTBWQnI5Z04vYnE2ZmNFQUFLenVCVjhDVnFhcFBKS1hOTjczeVcvOFFxNmxjemdCQU9ENXhoTS9kY2g1ZVgvK3g4ZkhQM3IwcUxyMnp3RFBHczhyaFBBRVJLTWlOSzNKdVNwb1pkeUZDc0JDelBacXZYdjNuakpseXJPdS9oQkN1RTdlemgvc3JrallWbjc4ZTJWcUxPSHdCTTNET0ZKM3JwMDdyVlhweWdvMHhUbWEzT3VFRUk2ZHUrTmJHd1IrTCttZkdRRGdlZkdDRjRBSUlXcWR4dkF3VzE1UWRZeUF3K3ZySGhEbTZPdHI2MmJIRjFPRUtsVlgzaWwvY0xFd1BTNC9SVVBycWd2dUtKQkVlUVFITzNnM0VUdEorU0tWVGl0VHlXK1c1cDdKdjNsVmxtVjVraUl1ZjNXSGQxeUVUMmFrcjBvOWRQTGhEZjFoZTRmbXZkMERXa3M5bkFWU0hvZGJybEVVS3N0dWx1WWV1bi9sZm1XeDVUY0NBSGlKOEtXazFRaFNsazBJSVh3YjR0SE4yZ2xaRGRORlNDd1dSMFpHV2pzWGVCbFJYSjZnZVNkVitsbENpQ3JyTWdwQUx3d0x1Mml6Nkk4Ly9takkyeEZDQ01XeDZmYTJ1TU13VlhxOE1pMU9rM2RUbFhWSkp5K2tPRHlPclROSDZpN3BNVkhZcGkvZk81UndYdndQVmdEd3ZIdnhmMDUxY1c2bGYzeS9zamlwMkxndTA5bTUxWlRXL2UzNU5vWW5YWVJTRjZHMHEzUHJVYzNEbDkwOGNMdnN2dEZWRkNIRHZic045KzdLbzdqNmt6d3UxMFlzYUNKMmpIUVB2RkZ5YjltdEE4VXF1U1ZKanZQdGJWajlPZjd3dXI3Nlk4TVZ6UElmSE9ib2F6amVnVy9qd0xkcGFldWVVZjRRQlNBQWdHcjFXRzd0REt3dk5qYjIrdlhyekRZOU5qWTJGbHdCd0Q1Qml5NU1BVWlkbldqdFhBQnFqUkxZQ1AzN0NmMzdXVHNSQUlCNmVXRUxRQUlPejB2cytGcXpMc0VPelprenhTcjVrcHY3ZGVTcG5rZFJIc0ZUV3ZjM0U4ZFZhTGN3Wk9UODY3dVRTKzRabnAvVzVqKzkzZHFadVREQXZ0bVM5bU5uWDlrcVUxZVlUOVhmem11QVozdjlZWmE4WU1PZEUvckRHVzFmTWFyK0FBQUFtS2ZUNmJadTNlcnA2Wm1XbG5iZ3dBRkNpSWVIeCtqUm82MmRGN3k4Qkw2UDJ6V3FVQUFDQUFDd2toZXdBTFNsMjRkR1ozU0V2bFNZdmlIOXhDTmxtZUY1WDRucis2MmVLdVRmTE0yOVZackxwVGhCRHQ2K0VqZm1KSS9penZZZk12bmloZ3F0aWprejBMTzlZZlZIUStzdUZxYmZyeXl5NVlrNk9yZDBGanh1L09ZaWxFNXZPMmplZFhOVFZma1U5eU8vYVAxZUlBcXRlc25OL2FwL2w2MTVpWjA2T3JYUUQwNHN6dGlYYzdGSVdTN2hpMXBJM0hxNitUZUtEdDRBQU5ESTBEUzliZHMyL2FHZG5kMzgrZk14L1Flc2lOY2tnSEI0UktjaEdxWDIwVjJ1U3dzTExnSUFBQUEydllBRm9LcXk1WTl1bGQ3WFZkbnZiRlR6N2p5S296OWNrM3I0eE1Oay9lSG81dDFIZUQ5dUdHSEhGdy95NnZCSDlqbW1IalNpZWJoK1dJVlcrVVhTemd4NVBuTW91SHZ5czNhdnRuZjBZUTVESEpyNzIzbmRMTTJ0THJkUnpiczNFVHZxRDllbEhURmMwdVV0Y1RZY3ZDN3RhQ0ZUdzZva3QwdnZIOHE3YXJnQURRQUFnRUZSbEt1cmEyRmhvVlFxN2RLbHk3aHg0OXpjM0t5ZEZMelVLQzZmN3hXb3ZuZVZFS0xPdlk0Q0VBQUFRTVBqV0REbXVlY2pjWDNidDljUG5TWkdlNGJvVHdvNS9EQ25KMHVya21SWmh0VWZRc2p2V1djZktHVDZRMzB2b1FEN3BnNEdEWVAyM3J1b3IvNFFRbFE2elE5cFJ3MUxUVjFjV2xlWG1LL0ViV2pUanZyRHczbEpwd3R1R1E1UTZiU0doMjgyNzZIZlJaNmhvWjhhQUFBQVFBamhjRGc3ZHV3NGN1VEk3dDI3WjgrZWplb1BOQWI4cG85L0RWUG5YcmQyTGdBQUFDK2pGM0FHMElIN2lTcXRoaERpSUxCcFlldnVJM0ZsemdzNHZFbXRvaFJhZFd4K0NpR2twZFRkY1BwTXJNR1dXd3lha0N2Rm1RUC83YzdqYSt0R0VVSVQwc2F1aWVHdzJIempDL09WcFRrVmhjMXNIay9lYVdYcmJqSlBMc1daMmlhYSsrOFVwTHZsK1Qrbnh4aU51VjE2WDZYVENQN2RVNkN2ZTBCWGw5YnhqMUpQUFV5NVhwSmR5emNHQUFBQXdHcjR6VUxJT1VJSVVlY20xendhQUFBQTJQWUNGb0IyWlowcjAxVHFEM3U3dFp2VzVqLzZKanZqVy9RNVUzQkxRK3NjbnQ3MjY2R2lwR3FvUW9PZVFSeEMyZkxFWlpwS0I0RkVmMUpENndxZjdpdjArRUpWdWI0QUpPV0xUZWJaeHozQWxpZlNIMjVJUDE1MU9rKzVSckV0OC9RN0xmcnF6NGk1Z2tqM3dFajN3SnlLd2sxM1QxNHB6cXp1ZlFBQUFBQm9QUGhlLzg0QXlydHA3VndBQUFCZVJpLytFckJUK1NrWEN0UDBoL1o4bTFaU0Q2WS9ndUV3cFU1ZDlWck8wMlBVdElZUVFwRW5KOVU2amNrMnpJWnZxMXBuZXBWV2FsbWVZY1ZuWlBQdUpvZjluWHQ1NFkwOTJSV1BqTTQzdFhHZUd6ak0vRTVrQUFEUEFRNlgwRHBySndFQUZtQitiM2w2TmJybHVFN05LSkdVRUVMVWxkcEhHZXltQmdBQUFEVjY4UXRBaEpEY2ltTERRd2UraEJCU3FxbzBQT2txdEt0Nm9lRkpwVTZ0MEtvSklhVUcyN3FMdVFJSlYyamlRcEc5L3JGTUpUZVoxVDM1bzkzWjUvV0g3UjJhdjlhMGs4bVJsNHZ1VHJ1OCtYL1hmaitjbDFTbVVlalBVNFM4MjdJdkgzMmdBZUI1eHJGMTFaVVZXRHNMQUtpWnRpU1BFTUsxTjcyMjNSTDhKb0hNQS9VRFRBSUNBQUJvYUM5RkFhaTV4TVh3a0ZrZ2RsZitVRWVlVE4vcDZOVFM2Q29Pb1VJZG4zU0p2bGw2bjNsd3AreUI0YkNPenNZWE5oRTdlb29jREM2c2RndXczZmNTREtmMmpQSHAyYkthaGtHRWtKU1NuSi91SEp0NC9zY2plVW42azFLZTJNZld0YnBMQUFBYVA2NmR1N2Iwb2JXekFJQ2FhWXR6Q0NGY3gyWjFqc0R6ZkR4eldZTlZZQUFBQUEzdXhTOEE5WFQxNytEMFpLdFJEYTI5VzU1UENKRnJsTW15SjMyVUl6d0N3d3pLUFlTUXNiNDlYWVJTL2VIcC9NZS9xVnlYWlZkb2xmcnpiL24yY2plWTd5UGc4Q2EzN3E4LzFCRTZ2dUIyZGJscGFkMmExTVA2T2hTUDRzenlIeXppUHBsWjNVVHM2R2pRY29qWlpXejN2UVRETTF6cXhmOGlBc0FMakdQbnJpMTlZTUZBQUxBeVZkWmxRZ2pYeWJ2T0VmaE5BcGdIYUFNRUFBRFE4RjdBSnRDdmVJVXhEWDNzK1RaKzBpWnRuOTYwNjNUK3JVcXRpbm44ZTFaOGtFTnpwcU1QaDFCZkJMNlJKTXU2Vy9hUXkrRUVPM2o3U3A1c21wdFRVYWpmSmt5aFUrKzlkL0ZObng3TW9iUEFkbFdIQ2VjTDd6eFV5R3g1NGs3T0xaMEZ0dm9ManorNG5tZXdsM3hWYVdVUC9zNjlQTlRyOFdid25pS0hTYTJpVnQ0K3lCeTJsbnBPYWQwLzRWSGFwYUs3T1JXRmFscnJLcFFPOFhxeWM3eUcxdDZURjliekhRTUFzQ0tCVDZmS0N6czArV2s4dDliV3pnVUF6RkZjTzhEekNxS0V0aGFNTlkzdjZjODh3QXdnQUFDQWh2Y0NGb0JHZUhlcjdxa0hDdG12R2FmMGh6ZExjN2Rubmg3cjA1TTVwQWhwNzlDOHZVTnpvNnZLTklyRktYOFpyaGZiYysrOHY3Mlhmc2FRZ01QcjZkcTI2dTNTeWg1VTNkbTlxaDJaWjdvNHQvTDRkOVZZSDdkMlY0c3pUK1duNklQM2N2UHY1ZVp2OHRxRDk2L0lEYVlqQVFBOGQwVCsvVW9GTmhYbnQ5c05ubWZ0WEFDZ1d1cDdWM1NsRDJ3anA5Y25DTmUxSmVFSmlVYXBLeS9ReVlzNEVpZjJFZ1FBQUlBYXZFU3JoNUpMN24xeGJXZUpRUXRuUXNpZjk4Ny9rSFpVWVdvTE1FWjYrY1BaVjdiZXIzeXFqYlNPMEl0djdEMlVkOVd3S21Ua1ZIN0szR3M3VlRwTmpZbXBkSnAxcVVjTnoweHExYy9EWUZtWlNUUWhoL09TZnIxN3l2d3dBSURHamljVWhReXB2UHlINW1HcXRWTUJnR3BWbk50S2llekV3WVBxR1VmZkIxcHovd1liZVFFQUFJQ2xYc0FaUUhvMElaVmFWYUd5TExVczczVCt6U1JabHNsaFJ4OWNPL2NvTmNvenVMMmpUMU94czVRdjB1aDB4V3I1N2RMNzhRVzNMeGFsbTd4S1Erdlczem4rVDI1aWxFZFFvSU8zbThqT2hpdXMxS29lS2N1U1MrN0ZQRWpPa09kYm51cjFrdXhqRDY1RmVRUXpoMkt1WUdiYlZ6NUwrdTFxY2ViUDZURWhqczJiaUowY0JEWWlycUJTbzNxZ2tLV1U1Sng4bUp3aHg3NDVBUEFpc08zem9TTDVzT3kzajF3KytwdndUR3l0Q0FEV3BieDVYSEg5Z1Ayd3BmWC9GOHIzYkt2T3ZzeHNCQ1pvM1pPbEJBRUFBS0JtRkUxWE80ZWxJYjEyZXFtMVV3QUFlTXFtTHBPTnVyRERzNk82bTFEOHk5dmlzRGZzWGx0czdWd0E0Q2s2ZWRHakZmMEZQcDBjM3Z5aC90RXFMKzBxM2ZjRklVUVVOTWgreEhJMkVnUUFBQUNMdkVSTHdBQUFvTkVTdE9ncTZmdFJaZUtmc20yVHRJV1oxazRIQUI3VEZxUVhiUmhKT0Z6NzE3OWhKU0RQODNIYlJHd0VCZ0FBME1CZTVDVmdBQUR3SExHTitDOVg2bFo2YUpGeVJYOVJ5QkJ4OEdDQlgyOXJKd1h3OHFJcmlpc3UvMUVlczRybjJzcjU3VTJVdUlidWhCYml1YmNsRkVWb1dsdVlRYXNWRkYvRVNsZ0FBQUNvRVFwQUFBRFFXSWc3alJLMjdsbnk5enhGMG41RjBuNUs3Q0JvMFpYdjBZYm40VThKc1J3UDRKbWpGYVU2ZWJHdW9saVZkVW1WZW9vUVl0UDlYV24wSEJadlFmRUVQTTYyOHAwQUFDQUFTVVJCVk5lV212dzdoS1kxdWRmNVBwMVlEQTRBQUFCbW9BQUVBQUNOQ01mQnkvR3REZHFpZTVVWGY2dThza2Q1NDdEeXhtRnJKd1h3Y3VFNmVQSGMvZXdHenhPMmplRFllYkFlbjlja1VKTi9oeENpenIyR0FoQUFBRUNEUVFFSUFBQWFIYTVUTTlzQm45Z08rSVN1TE5GVkZPc3FpbW1OeXRwSkFiemdLSXJpU04yNXpzMmY5WTM0WG9HS3EzOFJRdFM1eWMvNlhnQUFBS0NIQWhBQUFEUmVsTmllSzdibk92dFlPeEVBWUEyL1NTRHpRSjE3emRxNUFOUVJyYXBRcFo5VjNqbWp1WitpTGN2WHlRc3BEbzlqNjh5UnVndTh3NFIrdmZqZVlZU0RqMW9BMExqZ3B4SUFBQUFBTkJ5ZWgvL2pQdEJGOTNRVnhSd2JSMnRuQkZBTGRHV0ovTXhHZWZ4bW9sRVNEay9RUEV6UXZDUFh6cDNXcW5SbEJacmlIUG5wOWZMVDZ6bTJMclo5cDRvN0RDTmN2clZUQmdCNERBVWdBQUFBQUdnNGxFRE1jMityZVhDVEVLTE91Q0FNR0dEdGpBQXNwYng5c3VTUFdiU3lYT2pYUnhUNm10Q3ZGeVV3M3FOQVYxNmd2SGxDZm5aVDZkOWZ5YzlzZEh4clBkZTFwWlh5QlFCNENzZmFDUUFBQUFEQXkwWFFQSXg1b01xNmFPMWNBQ3lsdUxwWHRuMHl6NjJWODBkL083eTFYaFE0c0dyMWh4RENzWFVWZHhybE12Mm93NWgxdEVaVnVHRVVWanNDUUNPQkFoQUFBQUFBTkNpKzk3OEZvTHNKMXM0RndDS1ZpWHRLL3B3amJCdnA5TTQybm5zYlN5NFIrdmR6bnZ3blYrcFcvUE5ibXR6cnp6NUhBSUFhb0FBRUFBQUFBQTJLNzlPWmVhQjVtS29yTDdSMk9nQTFVR2RlTE4zM1AyRzcvZzZqVnhPZXdQSUxPVkkzcC9kM2NoeWFGRyticEN0OStDeHpCQUNvR1FwQUFBQUFBTkNndUhidVhBY3Y1ckVxL2F5MTB3RXdoMVpYeW5aTzV6cjdPQXhiU3FoYWYzcWloTGFPWTlmVGFrWEpuaytmVFlJQUFKWkNBUWdBQUFBQUdwcWdSUmZtZ1RJMTF0cTV3RE5VVkZRVUZSVTFmZnAwYXlkU2QvSlRQK29xaWh6SHJpZDhVZDBpY0oyYTJiKzJTSlYrVm5uN0pOdlpBUURVQW5ZQkF3QUFBSUNHSmdvWVdKbTRoeENpU0RsbXAxRlJ0VmxXdzVRVlJvNGNXZlg4VzIrOTlmYmJiN09YNWxPVVN1WEJnd2ZqNCtNek16UEx5c29rRW9tcnEydkhqaDBuVHB6NGpPNW9kVFJObnpsekppWW01dGF0V3lVbEpRS0J3TUhCSVRnNCtPMjMzM1p4Y2FsUDVJcUtDaHNiRy9ZeWZWWjBKWG55MHh0c3VvM2pPalV6T1VDWkdpdVBYYWZKVDZQNE5nTGZ6dElCbjNEc1Bhc09Fd1pFODV1Rmx2NDl6N1ZWRDJ3TUR3RFdnZ0lRQUFBQUFEUTBmcXNlbE1pT1ZwUVNqVkoxNTdTd2JXUWRnb2hFSW45L2Y4TXpucDRtUG51eklqazVlZUhDaFlXRmhZUVFMeTh2VDAvUDR1TGl6TXpNOVBUMEY3VUFWRmhZK1BYWFg2ZWtwQkJDbkoyZFc3VnFWVjVlbnArZmYralFvY2pJeURvWGdPN2R1N2Rnd1lLMmJkdk9uRG1UN1pUWkp6KzNoZWcwa2g3dm1ueFdkZWVNYk92N29xQlhKTDBuMDVXeThwalZSUnZIT0gvME55VzByVHBZMHYwZDJlOVRsYmRpaEFFRG5uM2lBQUFtTkpZQ0VJL2lhbWl0dGJNQUFIaEN3R2tzUHlFQkFGNDhGSWNyRGhsU2NYNGJJYVRpL1BhNkZZQ2FOR215Wk1tU1o1Q2RzZVRrNU5teloyczBtaUZEaG93Wk04YloyWms1WDE1ZWZ1TEVpUVpJb09ISlpMSnAwNlk5ZlBnd05EVDAvZmZmYjlXcUZYTmVvOUVrSkNUVVovcFBVVkZSUmtaR216WVdiYVJsZGFvN3AvbE5RemkycmlhZmxaOWV6MjhhWWovaWUrYVE1OW11Y00xZ1JmSWhjWWZoVlFjTC9Yb1RubEI1NXpRS1FBQmdMWTNsNDQyRUp5eFJWMWc3Q3dDQXgwUWN2b1FudEhZV0FBQXZNcHR1NDVnQ2tPck9HZFdkczRKVzNhMmJqMDZuNDNCTTlNZFVLQlFMRml6UWFEVFRwazE3NVpWWERKK3l0YlVkT25Sb0ErYlljTDcvL3Z1SER4OUdSRVRNbVRQSDhHM2g4WGc5ZXZTd2FtcVBWZmYxWXZVZUdzM0RWR24wbk9xZUY3VG94blZ1cmova3ViUWdGS1dWNVpvZXpSY0oyL1JSNXlZL2sxUUJBQ3pRV0FwQWRud3hDa0FBMEhnMGs5U3J0UUVBQU5TSTY5emNwc3ViRmVlM0UwSktkczl5SEwrWjU5R1d4ZmhaV1ZtLy8vNzcxYXRYWlRLWmpZMU5ZR0RncUZHakRKZU1yVjY5ZXYvKy9Zc1dMY3JLeXRxMWExZHhjZkhldlh0dGJZMFg3L3p6eno5RlJVWGg0ZUZHMVorcXJseTVzbi8vL2p0MzdoUVdGa3FsMHZEdzhJa1RKMG9rRXFQYlZWWldidCsrUFNjbng4UERZL3o0OFQxNzlpd3VMdjdwcDU4dVhMaWdWQ29EQWdLbVRKbmk0K1BEWEJVWEY3ZGd3WUtSSTBlKzl0cHJHemR1dkhqeFlrVkZoYSt2NytqUm8vV0ZtTXJLeWlGRGhyUnUzWHJkdW5YNlpMUmFiWFIwdEtlbjU1WXRXNWd6NWVYbGYvNzU1NmxUcHg0K2ZDZ1VDbHUxYWpWbnpoejliQ1pEZCs3Y09YZnVuSk9UMDh5Wk04MFVXUklTRXViT25UdHMyTEJKa3licFR5WW1KczZaTXljNk9ucldyRmxHNDh2THkxOTc3VFhtOGVIRGh3OGZQa3dJV2JWcWxiKy8vNVFwVTlMUzB2YnYzeThXaS9YanAwK2ZmdVBHalIwN2RyaTZ1cHIvZXNYRXhPelpzeWNqSTRQUDV3Y0dCbzRmUDE0L1phayt0TVc1aEJDZVowQjFBeVM5SnhzZUtsTlBFWnJtTndtc2JqeS9TWURxN3ZuNkp3WUFVRGVOcFFEVVN1cHhyNkxRMmxrQUFEelcxcTZKdFZNQUFIanhTU0ttVlNUdUllcEtuYnhJbFg2V3hRTFErZlBuNTgrZnI5Rm9Ra05ETzNmdW5KK2ZuNUNRa0pDUThQbm5uL2Z1M2R0dzVKa3paMDZmUHQyelo4L1MwbEtLb3FxR09udjJMQ0ZreUpBaDV1OVlWRlQweVNlZnVMbTVoWVNFU0NTU0sxZXVIRGh3NE1HREI0c1hMelljRmhzYkd4OGYzN0ZqUnpzN3U2dFhyeTVZc0dEQmdnVnIxNjdsY0RoZHUzYTlmZnYybFN0WFB2MzAwODJiTjR0RVQvYWNLaWtwbVRwMXFrZ2s2dFNwVTBGQlFWSlMwdno1OHovNTVKT29xQ2dMM3hDRlFqRnQyclRzN096UTBOQ09IVHNXRlJWZHZueFpKcE9aTEFBeEwzbkFnQUZDSVp1VFlmbDgvcEFoUXg0OWVoUWZIKy90N2QyK2ZYdENpS09qWTYyQ1ZQMTZiZGl3WWRldVhjN096djM2OWF1b3FEaDc5dXpWcTFlLy8vNTdQeisvZWliTXpPWGhpTzBzR2F3cmUxaDY0R3Qrcy9iQ3RoSFZqZUdJN09oS0dhMnVwUGppNnNZQUFEdzdqYVVBMUViYTVPVERHOWJPQWdEZ3NXQUhiMnVuQUFEdzR1UFlPRGlPKzFtMjdRTmFVY3BpV0psTXRtalJJa0xJc21YTGdvS0NtSlBKeWNrZmYvengwcVZMUTBORDdleWVmS1NQalkxZHMyWk5zMmFtOTNoaXBzTVFRdHExYTJmK3BudytmL3IwNlFNSERtU216S2pWNnZmZWUrL1NwVXYzNzk5djB1VEpIeFhpNCtQWHJGbmo1ZVZGQ05tNmRldVdMVnZtelpzWEVCQ3dhTkVpZ1VDZzBXaG16Smh4NjlhdGMrZk85ZTNiVjMvVjRjT0hodzhmUG5IaVJDYjRtVE5uNXMrZnYyN2R1cDQ5ZXhyV2ljdzRmLzU4ZG5aMlJFVEVaNTk5eHB4UktCVDFmTW0xSlJRS3AwNmRtcFNVRkI4ZjM2NWR1NmxUcDlZaGlOSFg2OUtsUzd0MjdmTDM5MSs4ZURFejJTbzVPWG5HakJscjE2NWR1WEpsUFJPbWxlV0VFRXMyN2RJVzV4VC9Pb0hpQ1J4R3J5RlU5UXZUZUNKQ0NGMVppZ0lRQUZqRk0xNDNhN0d1THEyNVpuNVdBZ0EwSUVlQnBLTlRTMnRuQVFEd1VoQTA3K2p5MFg3YmZqTzRUczB0R1A2VXUzZnZSajJ0cEtTRUVITGt5SkdLaW9vaFE0Ym9xeitFa01EQXdBRURCaWdVaXBNblR4b0c2ZFdybDVucWowYWpxYXlzNVBGNGhrdVRUSkpLcFlNR0RkSXZtT0x6K1owNmRXSldvaGtPZStXVlY1anFEeUdFNlIrazBXZ21UWm9rRUFpWURqc1JFUkdFa0l5TURNT3JtalZycHEvK0VFSjY5T2pSdVhQbjh2THlLMWV1V1BoZWFUUWFwbStPL294SUpLcXVlRlJhV2tvSXNiZTN0ekI0UXpMNmV1M1pzNGNRTW0zYU5QMVN1OERBd0lDQWdKU1VGT2Fib1Q0NEVrZENpSzY4aG1VSzZweWtvcCtHVXp5UjA4VHRIS21ibVpFNitTTkNDTWZXeEt3ckFJQUcwRmhtQU5uemJVSWRmUzRWM2JWMklnQUFwSTlidGF2OUFRQ0FkUno3SmthOVZDeGtZMk5qV09KaENpaUVFR2JuOG03ZHVobU5Ed2tKT1hqd0lETzlSUzhnd056UGZDNlh5K0Z3TkJxTlZxdmxjcm5tODlGb05Nbkp5ZGV2WDgvSnlibC8vMzUyZGpZaFJLbFVHbzR4N0UxaloyY25GQXAxT2wzTGxrLys2c0Jzc0ZWWldXbDRWVkJRa0ZFdm5yWnQyMTY0Y0NFbko4ZDhTbnFkTzNlV1NxV3hzYkdscGFValI0NE1EUTAxdWQ2TndlZnp6VThSc2lLanIxZEtTZ3FQeDR1TGk0dUxpOU9mTENzckk0VGs1ZVhWczRiRmtUZ1RRblJ5Y3dVZ1ZlcXA0dCtuQ3J6REhFYXZNYm43dXlGZFdRRWxraEpzTXdvQVZ0S0lmdnE4M3F3TENrQUFZSFY4aWp1d1NYdHJad0VBQURYejhQQll1SEJoMWZQTUJKYXFXNVV6L1c0cUtwN2FlTVI4RHhxS29seGNYUEx6OCsvZXZkdTZkV3N6STdPenMrZlBuNStkblMyVlNuMTlmYjI5dlhrOFhuSnlNazNUaHNOc2JHd01EM2s4SG9mRE1TenVNTVVYdzZrNmhCQUhCd2VqMnpHVGQ1aDVQWmFRU3FVclY2NWN0MjdkcFV1WEVoTVR2YjI5MzMvLy9TNWR1cGdjN09ibVJnaEpUMDhQRFEyMU1INkRNZng2NlhRNnVWeE9DTm14WTBmVmtTcVZxcDczNGpvMXAvaGlkVzZ5S0dpUXlRSHFuS1RpM3o0VStmZTNIN2JFa3JLT092YzYzNVBsaFhVQUFKWnJSQVVnZnp1dnZ1NEI2QVFFQU5ZMXNFbW9xOUNpZG84QUFOQTRNY3UxQ2dzTDlZdXRHRVZGUlV3cHhQQmtqVnVKaDRhR0hqbHk1UGp4NCtZTFFFdVhMcjEzNzk3Ly92ZS8zcjE3TTVOck5tM2FsSnpNenA3ZmFyWGE2RXhCUVlHK01NVGN6bWlxa2RFY0ltWWQyZUxGaXpNek0vLzY2NjlEaHc1OThjVVgzMzMzSGRPSjJVaG9hT2l4WThlT0h6OCtiTmd3TTFsWmVGOUw2RU1aTHJVekdjcnc2OFhoY1BoOFBwZkwzYjkvdjVrSlRYWEg0UXI4ZWlsdkhEYTlFenhObCt6NWxCQ0s1K2xma2JCTmY1cmZwQjNmcDdPSjRaVXlkWGFpbVUzbEFRQ2V0Y2JWZG1kU3EzNU5iYkFtRmdDc3hsZmk5cVpQRDJ0bkFRQUE5ZEttVFJ0Q3lJVUxGNHpPSnlVbDFiam1xeXBtLzY5OSsvYVpxZVlvRklxYk4yLzYrUGowNmROSFg0bTRlNWUxdWUycHFhbUdoenFkTGlFaGdWa0l4c3dHNHZQNUJRVUZoaE9DMHRMU1RJYnk4ZkdaUG4zNnRHblRDQ0hIang4M09hWlhyMTRPRGc3cDZlazdkKzQwa3hWVFNzdkx5ek04V2QxOTlaajN4MmlLVTlWUUZSVVZ1Ym01NWtNUlFscTBhS0ZRS0l5VzliRkk2TmRYSzh0VjNqNVo5U2xOUWJxMklKMW9sT1ZIdnlzN3RFai9ueUxscU1sUThyT2JDU0ZDdno3UEtGVUFnQm8xcmdLUWtNUC9PbWlFbjlUVDJva0F3TXZJUyt3ME4vQU5BVmJtQXdBODV3WU9ITWpuOC9mczJXTllza2xNVER4OCtMQ3pzM092WHIxcUZjM1B6Ky8xMTEvWGFyV2ZmdnJwL3YzN0RTZmpGQllXYnQyNlZkOHE2TkdqUitYbDVjeFQ1OCtmUDMvK1BGdXZLQ2twNmNpUkkvckRuVHQzNXVYbHRXdlh6dGZYbHpuVHVuWHJ5c3JLQXdjT01JZHl1ZnpubjM4MmpKQ1JrY0YweG1Fd0s5R3E2Mm9rRkFwbnpKaEJDTm00Y2VQYXRXdGxNcG4rS1lWQ2NmRGdRYWE5a1krUEQ1L1BUMHhNVEU5UFo1N056czcrNjYrL3pMOFdwaStQVWZjaVpzdjIzYnQzTTRVaG1xWTNidHhvTkxmSXBINzkraEZDVnE5ZWJmanFDZ3NMcjEyN1Z1TzFsaEFGRGVSSTNjcVBMNi82Rk0rdGxmdUMxS3IvU2YvelJkWEJkS1dzSXY0WFFjdnVYRmZzTWdFQVZ0UG9QdWM0Q2lUL0Z6SjZVM3JNb2J5cjFzNEZBRjRpdmhLM0x3SmZkeFJJckowSUFBRFVsNXViMjZ4WnM1WXNXVEp6NXN5d3NEQlhWOWZjM056azVHU3hXRHgzN2x5aFVGamJnSk1tVGRMcGRILzk5ZGZxMWF2WHIxL2Z2SGx6THBkYlVGQlFXRmhJMC9SYmI3M0Y1L083ZCs5Kyt2VHBEejc0b0ZPblRnVUZCVmV2WGcwUEQ0K1BqMmZsRlFVRkJTMWZ2dnpnd1lQZTN0NFpHUm0zYjkrV1NxVXpaODdVRDNqampUZFNVbExXcmwwYkh4L3Y1T1NVbEpRVUhCeDgrL1p0L1lDa3BLU2ZmLzY1WThlTzd1N3VNcG5zN05telFxR1FtZHhrVW5oNCtDZWZmTEo4K2ZLLy92cHIzNzU5UGo0K0VvbWtzTENRbVdlMGRPbFNiMjl2R3h1YmdRTUg3dCsvZi9yMDZSMDdkbVEyWmUvV3JadlJQbXRHdkx5OFhGMWRVMUpTUHYvOGN6czd1K0hEaDdkczJYTFFvRUY3OSs2Tmk0dkx5Y2xwMmJKbGVucTZXcTFtSHBoL1p3WVBIbno2OU9scjE2Nk5IeisrZmZ2MlRrNU91Ym01VjY1Y0dUMTZkSEJ3Y0MzZlpoTW92bGphZjFiSm4zUGtzZXNrZmFiVU1RcE5sK3oraE5ZbzdRYlBxMzlLQUFCMTFyaG1BREY0Rk9mOVZ2MitDaHhtejdleFlEZ0FRSDBOOEF4WjNINjBrNkNHelRzQUFPQjVFUmtadVdMRmltN2R1cVdscFIwN2Rpd3ZMNjkvLy80Ly92aGpiZGQvTVRnY3pvY2ZmcmhxMWFxb3FDZ0hCNGVNakl5c3JDeWhVTmlyVjYvNTgrY3pZMmJObWpWNDhHQ05SblAwNkZHNVhMNWt5UkxEdmIzcXFWMjdkb3NYTDlacXRTZE9uTWpMeSt2YnQrK2FOV3VhTjIrdUg5Q3JWNi9aczJkN2UzdGZ2Mzc5NnRXci9mcjFNeXdQTVNXa2tKQ1E1T1RrL2Z2M0p5Y245K3paYzkyNmRlWXpqSXFLMnJ4NTg3Qmh3NW8zYjU2WGwzZjc5bTJkVGhjY0hEeGp4Z3hta1IwaFpQTGt5U05IanBSSUpBa0pDZG5aMmYvOTczK2pvNlBOdnhZZWp6ZDM3dHpXclZ0ZnZYcjErdlhyQW9HQUVPTHU3cjVreVpLZ29LQ2NuSno0K1BobXpab3RYYnEwdWwzcURYRzUzTVdMRjQ4Yk44N0J3ZUhjdVhNeE1URWxKU1hqeG8xNzQ0MDNhcnpXUXFMMnJ3a0Rvc3RQckZDbG42MWJCSG5zR21WcXJEVDZVNjV6Y3d1R0F3QThLNVRSeGdTTmlrS25QbGVRR3BlZmNsV1daZTFjQU9BRjFGVHMxTmM5TU5JakVPVm1BQUJvbk9MaTRoWXNXREJ5NU1pSkV5ZGFPNWVYbUVaWnVHRzB0akREOGUyZitkNWh0YnEwTXZIUDByMmZpVHVOc2h2eTlUUExEd0RBSW8xdUNaZ2hFWWZmMXoyZ3IzdEFwVloxcC94QmFtbmV6ZEpjaGJhK0d6b0NnQ0hkby91Nmdod0xCbHFFWStmRThXckZWalRXQ1RnOFI0SEVVV0RySTNIMXMvTjBFOXBiT3lNQUFBQm85SGhDcDNFL0YyK2JWUFRMT0llUks0UnRJeTI4VGg2N3R2ekVTbkhvNjNhdmZQV01Vd1FBcUZtakxnRHBpYm1DSUh2dklIdHZheWNDOEFLaUg5MHZtMWE3ZHBqbWlHM3RmcnhBZUFMV0FnSUFBQUJZRzJYajZEUnhSK2svQzJUYkp3dmJSdGoyK1pEbkZWVHRhSnBXcGh3cFA3MUJrM2RUT21pdVRkZTNHalJYQUlCcVBCOEZJQUI0ZGlpWEpseS9EdHJVeSt5RXF5elhYRG5KNnpTQW5XZ0FBQUFBalFTSFp6ZDR2dEN2VCtuK0x3dC9mSVByMmxMazMwL1l1aWRINnM2MWM2ZTFLbDFaZ2FiNG52SldqUExtQ1YxNUFhOUpvUE9VdjNqdWZ0Yk9Hd0Rnc1ViZEF3Z0FHb1k2L3UvS3RUUFlpc1lMNlczenljOFdEQVFBQUlBYVpHVmxuVHAxS2pBd01DeXNkcTFuNE5taFZSVVZaemNwVW81cEh0dzA4VFNIeS9jT0V3Y1BGbmNjU1NqS0N2a0JBRlFEQlNBQUlFU3JLWnZTbFM2WHNST05vcVNyejFDTzd1eEVBd0FBQUdpVWRPV1BOSGszdFdYNU9ua2h4ZUZ5YkYwNFVqZCswMkJLSUxGMmFnQUFKcUFBQkFDRUVLTGN0VXk1N3dlMm9nbUhUUmUrOWhGYjBRQUFBQUFBQUtDZU9OWk9BQUFhQlVIRWFCWm5LYXRPN1NZb0xnTUFBQUFBQURRYUtBQUJBR0ZhUWZOQ0k5aUtSaGZrYUc3RXN4VU5BQUFBQUFBQTZna0ZJQUI0VEJEMUpvdlIxQ2Qzc1JnTkFBQUFBQUFBNmdNRklBQjRqQmZVazNMMlpDdWErdUlSSWk5bEt4b0FBQUFBQUFEVUJ3cEFBUEF2aWhJT0dNZGFOSzFHZFhvUGE5RUFBQUFBQUFDZ0hsQUFBb0FuQkJHamlJaTFqVXVWUjM1RksyZ0FBQUFBQUlER0FBVWdBREFndGhWR2oyY3JHSjEvVDNNMWxxMW9BQUFBQUFBQVVHY29BQUhBVXdUL2VZZndoV3hGVXg3K2hhMVFBQUFBQUFBQVVHY29BQUhBVXlpSnZTQmlKRnZSdE1ueHV0dzdiRVVEQUFBQUFBQ0F1a0VCQ0FDTUNRZFBJaHd1VzlHVUJ6ZXhGUW9BQUFBQUFBRHFCZ1VnQURCR09icnplN3pLVmpUMW1iL29jaGxiMFFBQUFBQUFBS0FPVUFBQ0FCT0VRejVnTFpaR3BUcStuYlZvQUFBQUFBQUFVSHNvQUFHQUNSeFBYMTZuQVd4RlV4M1pRclFhdHFJQkFBQUFBQUJBYmFFQUJBQ21pZDZZeGxZb3VyUlFIZmNuVzlFQUFBQUFBQUNndGxBQUFnRFRPTTM4ZUlIZDJZcW0yTHVHYUZSc1JRTUFBQUFBQUlCYVFRRUlBS29sR2pXYnJWQjBZWjRxOWcrMm9nRUFBQUFBQUVDdG9BQUVBTlhpK0FieXd3ZXpGVTJKU1VBQUFBQUFBQUJXZ2dJUUFKZ2pHajJIOEFXc2hLSmxCYW9UdjdFU0NnQUFBQUFBQUdvRkJTQUFNSWR5OGhEKzUxMjJvaW4zckNFcUJWdlJBQUFBQUFBQXdFSW9BQUZBRFlSREoxTjJUcXlFb3N1TFZjZTJzUklLQUFBQUFBQUFMSWNDRUFEVVJHZ2pHajZUcldESy9UOWhFaEFBQUFBQUFFQURRd0VJQUdyRzd6dUMwN1ExSzZIbzhtTGw0YzJzaEFJQUFBQUFBQUFMb1FBRUFCYWdPT0szdjJRcm1PckFCbHBld2xZMEFBQUFBQUFBcUJFS1FBQmdFVzVBTjE1SWIxWkMwZklTNWE3dldRa0ZBQUFBQUFBQWxrQUJDQUFzSlhyckMwS3g4ME5EZFh5N0xqZU5sVkFBQUFBQUFBQlFJeFNBQU1CU0hFOWZRZit4YkVXcjNQZy90a0lCQUFBQUFBQ0FlU2dBQVVBdGlFYk1vaHpkV1FtbFRVMVVuOTNQU2lnQUFBQUFBQUF3RHdVZ0FLZ05rVVE4NlZ1MmdpbDJMQ2JLU3JhaUFRQUFBQUFBUUhWUUFBS0EydUVGOWVEM2VvT1ZVTFNzUUxsM0RTdWhBQUFBQUFBQXdBd1VnQUNnMXNSdmZVSFpPYk1TU25ud1o5M0RMRlpDQVFBQUFBQUFRSFZRQUFLQTJyT1JpdDlmekU0b3JVYXg2VXQyUWdFQUFBQUFBRUExVUFBQ2dMcmdoVWJ3dXc1aUpaUW0rYXpteWtsV1FnRUFBQUFBQUlCSktBQUJRQjJKSnN5amJCMVlDVlc1K1N1aXJHQWxGQUFBQUFBQUFGU0ZBaEFBMUJGbDZ5Z2E5eFVyb2VoSDl5czN6MmNsRkFBQUFBQUFBRlNGQWhBQTFCMC9mREF2dEM4cm9kUnhmMnFTVHJFU0NnQUFBQUFBQUl5Z0FBUUE5U0wrWUFsYk80SlYvamliTHBleEVnb0FBQUFBQUFBTW9RQUVBUFZDMlRyYXpGaEhLS3Irb2VqU29zcjFuN0dSRkFBQUFBQUFBRHdGQlNBQXFDK3VYd2ZoRzlOWUNhVzVmRXg5ZGg4cm9RQUFBQUFBQUVBUEJTQUFZSUh3MVErNTdicXlFcXJ5bDYvbzRvZXNoQUlBQUFBQUFBQUdDa0FBd0FhS3NwbTJtcDFtUUpYbEZldG1zUkFIQUFBQUFBQUEvb1VDRUFDd2c4Vm1RTnFVQk5YeDdXd2tCUUFBQUFBQUFBUUZJQUJnRTlldmcvQ042YXlFVW16OVA5MjkyNnlFQWdBQUFBQUFBQlNBQUlCTndsZW5zTk1NU0tPU2Z6ZVJWSlN4RUFvQUFBQUFBT0NsaHdJUUFMQ0t2V1pBZEdHZWZPV0hoS2JaU0FzQUFBQUFBT0NsaGdJUUFMQ01zblcwbWIyUjhJWDFENlZOamxmdVhzRkdVZ0FBQUFBQUFDODFGSUFBZ0gzY0ZrRTIwMWF6RWtyNTExck5sWk9zaEFJQUFBQUFBSGhwb1FBRUFNOEVMelJDOU9abnJJU3FXRDFOOXpDTGxWQUFBQUFBQUFBdkp4U0FBT0JaRWZ6blhVRy9NU3dFVWxaVWZQY2VVVmF5RUFvQUFBQUFBT0NsaEFJUUFEeERvdkh6ZUlIZDZ4OUhsM2UzNG9kWmJHUUVBQUFBQUFEd01xSm83TEFEQU0rVXNxTDhxK0c2ZTdmckgwazRkSXB3eEV3MmNnSUFBSUNYQlYzeVNKdVZRaGZuNjBvTEtRNlhzbmZoT0xweld3WVRrY1RhcVFFQU5DZ1VnQURnbWFObEJlVnpYNk9MSHRRL2xQaTlSZncrSTloSUNnQUFBRjVrZExsTWRYaXordkp4WGZZdEUwOXp1TncySGZtZG93VVJJd2xQWUlYOEFBQWFIQXBBQU5BUWREbHA1VjhOSXdwNS9VUFovSGMxcjh0QU5wSUNBQUNBRjVGYXBkeTNUbm53WjZLczVIaTE0bmZveHd2dVNUbDVjQnpkaVZxbGsrWHJDbkkwbDQrckUwL1FzZ0xLeVZNMGZBYS8xK3ZXVGhvQTRKbERBUWdBR29qbStwbUtiOGF6RWtyeXYyM2NkbDFaQ1FVQUFBQXZsTXB5K1pKM3RLbUp2TEJJNFdzZmNWc0VWVHVTcGpVWERpc1ByTmZldmM3dk8xTDg3a0pDVVEyYUtnQkF3MElCQ0FBYWp1YjhvWXJWMHdpdHEyOGdrY1IyM2grY1puN3NwQVVBQUFBdkJMcXNTUDUvWTNVUHNteW1yZUdGOXJYd0t1WGVOY3JkSy9oZEI0ay8vSjV3dU04NFJ3QUFxMEVCQ0FBYUZGczFJTXJPMlhiQlhzcWxDVXQ1QVFBQXdITk9yWkxQSDZGOWtDbjVaQlBYTDZ4Mmw1N2FYYm4rVTM3RUtQRzdDNTlaZmdBQVZvWnQ0QUdnUWZHNkRMU1p1cEpROWYzaFE1Y1d5djl2TEYxZXpGSmVBQUFBOEh5cldEdERtM2xETXZQSDJsWi9DQ0g4M3NPRUkyYXFZMzVYSGQzeWJMSURBTEErRklBQW9LR3hWUVBTNVdmTEY0MGp5Z3FXOGdJQUFIaGkwcVJKVVZGUjVlWGx6T0d2di83NjZxdXZYcnAweVpKckwxeTRNSFRvMEsxYnQ5YnFGcXlZTUdGQ1ZGU1VWcXRsTVdaMVNrcEtvcUtpcGs2ZGFuNVlyZDY2T3ROY1BLSzVlRVEwK3BNNmR3a1VEcDNDNnpSQXNXMHgvZWcrMjlrQkFEUUtLQUFCZ0JXd1ZnUEtTcEV2SHMvSzVtSUFBUEFDV0xGaVJWUlUxTm16WjFtUGZQUG1UYmxjZnVmT0hVc0dwNmVuVjFSVXBLU2tzSjVHL1psNWkyN2V2QmtWRlRWLy9ueDI3Mmp5clZPcFZHeFdxWFJheGUvZmNieGFDZjR6c1Q1aHhPOThUWGc4eGM3dldFc01BS0F4NFZrN0FRQjRTZkc2RExRaHBQNzlnTFJwaWZML0cydno2V1pLWXM5ZWRnQUFBRS81NUpOUFVsSlN1blRwWXNuZ1ljT0dOV3ZXTERBdzhObm45UnlvK3RiOS9QUFBmLzMxMTZaTm0xeGRYVm01aGViYWFkMkRUTWtYMjZ2YnhrdStZSXoyMWdYRE01SUZlNnR1RUViWk9Rc0hUMUx1WGlFYTl5Vmw2OGhLYmdBQWpRY0tRQUJnTmF6VmdPNWVsODhmSlptN25aSTZzWmNkQUFEQUUwNU9UajE2OUxCd01KL1B0M3p3QzYvcVc1ZVNrcUpRS0ZpOGhmckNZWTZIRDllLzJ2S2M5dDR0WHFmK1BJUFZZUndYTDVNamhRUEdLWGV2VUNjY0V2UWJ3MktHQUFDTkFRcEFBR0JOYk5XQWRMbHA4dmtqSlo5dnBadzgyTXNPQUFBQUdqMmRWblBwR0wvSDBPcWVweC9sRW5tcG9NOElYdnMrTlVlemtYSmJCcXN2SGtZQkNBQmVQQ2dBQVlDVjhib010QkhaVkN5ZlROU3Erc1RSNVdXVXp4OWhPL2MzcXBxLzZRRUF3TXVtcEtSazJMQmhiZHUyL2U2Nzd6WnQyaFFYRjFkYVd1cmo0L1ArKysrM2I5L2VjR1JTVXRMMjdkdHYzYnBGQ0FrSUNKZzhlYkpScUJVclZ2enp6ei9mZnZ0dFNFakl5SkVqUzB0TGQrN2M2ZWo0WkpWUWNuTHlqQmt6T25YcXRHalJvcE1uVHk1YXRHak1tREVUSmt5dy9CWlRwa3hKUzB2YnYzKy9XQ3pXbjV3K2ZmcU5HemQyN05qQnJKWlNxOVd4c2JGSGpoekp5Y2twS1NseGQzY2ZOR2pRc0dIRHFHcVdQdFZUYVducDMzLy9mZmJzMlFjUEhpZ1VpcFl0VzQ0ZE83YnFPamkxV3IxOSsvYmp4NDhYRmhhNnVibEZSMGVQSERtU3crRVl2WFZoWVdIcjFxM2J1M2N2YzM3TW1ER0VrSTRkT3k1ZXZMZytTZW9lWnRQeUVxNVBRSFVEdEZrcGhCQ3VUd0NoYWFKVkU1N0FmRUJ1ODNhcWN3ZnFreElBUU9PRUp0QUFZSDI4a042U0wzZldmd0VYL2VoKytid1J1dnhzbHZJQ0FBQnIwbHc4cXRnMHQvNXhkRHJkNTU5L2Z1SENoYkN3TUI4Zm43UzB0TTgvL3p3bjdkOE1YQUFBSUFCSlJFRlVKMGMvSUNZbVp2YnMyVWxKU2NIQndUMTY5TWpOelowMWExWlpXWm5KYUZ3dXQwK2ZQalJObnpsenh2QjhiR3dzSVdUQWdBRW1yNnJWTGN3NGMrYk1raVZMeXN2THc4UEQrL2Z2WDE1ZXZuNzkrcDA3ZDlZMmpvVTJiZHEwWmNzV1cxdmJ5TWpJSGoxNnBLV2x6WjA3MTZpNU5VM1Q4K2JOKytlZmY5cTJiZHV4WThlaW9xSk5tell0VzdiTVpNQ2dvS0FoUTRZNE96c1RRdnIzN3o5a3lKQnUzYnJWTTBtNjVCRWhoSEp3cTI2QU51c1dFWW9WdnkwcGZUZTRkRnc3K2Z3UnVzd2JaZ0pTanU2a3NweG82dlYzS1FDQVJnZ3pnQUNnVWVDMkNMSmR1RmYrelhoZFhrWjk0dERGRCtWZkRaZjhieHVuYVd2MnNnTUFnQVpGMDdSaXcyZnFVN3VKMEViMHpvSjZSa3ROVFkySWlGaXlaQW1QeDZOcCtwdHZ2b21KaVRsdzRNQUhIM3hBQ0NrdUxsNitmRG1QeDF1MmJKbS92ejh6bjJYWnNtVW5UcHlvTG1Ca1pPUytmZnRPbno0OWVQQmc1b3hPcDR1TGk1TktwZUhoNFZYSDErRVcxWEYxZFYyMmJGbHdjREJ6T0dMRWlIZmVlV2Zmdm4yalJvMnFWWnhmZi8xMTM3NTlSaWZsY3VOZE5ZT0RnMGVOR3VYaDhYaDVkWWNPSFpZdVhicC8vLzUyN2RycHg5eStmYnQ5Ky9hYk4yK1dTQ1NFa0t5c3JCa3paaHc5ZW5UZ3dJRlYyMkQzN05telo4K2VtWm1aaFlXRjQ4ZVBaNlVKTkYxV1JBamhPSm9wQUtVUVpTWGhDMnltcmRFVjVDajMvVkMrOEUzcDRnT1VhMU9UNDVsUWRHa2g1ZVJaLy9RQUFCb1B6QUFDZ01hQ2N2R3kvWG9QdDIzbmVzYWhTd3ZMNXczWDNqelBVbDRBQU5EUVZIdFhxMC90Sm9RUURndS9yUEo0dkE4Ly9KREg0eEZDS0lwNjQ0MDNDQ0g2WGNtUEh6LysvK3pkWjF3VVJ4c0E4Tm05T3pnNHFvVWlBb0tBRFZSc3FDZ29nbDNzSlpvWUd6SEdXR0lzMFJoN2Y2MnhOMnhKN0QwV0xLQ0FpbElGQktSSUVaUjJjSlE3cnUzdSsySE01UUpIUHp6VTUvL0xoMlYzZHVhNU84RHN3OHd6WXJGNCtQRGhPRFdEU3pndldMQ0F3K0ZVMW1HN2R1MHNMQ3hldm54WlhGeU16MFJIUnhjV0ZucDRlS2k4cXc1RFZNYlIwVkdSL1VFSVdWaFlXRnRiNStmbmkwU2lXdldUbXBvYVdVRmlZbUs1Wmg0ZUhvcnNEMElJcDdmUzA5T1YyNUFrdVdUSkVwejlRUWhaVzF1UEh6OGVJUlFVRkZUYlYxZEhXbHlFRUNPdHRLcTA5b2p2ZEpjYzA1bTFrZDNKWGN0ekN1K1hrMGhTSnJsem9yTDJERjZUcnNWdHFJQUJBRUJEWUFZUUFLQXgwZFhuclRnbDJyOUkvdnhPdmZvcEt4VnUvRWJIWnhQSGZaemFZZ01BQVBCUk1QejNraHVIOERGMzdQejZkOWlpUlFzREF3UEZsK2JtNWdpaDB0SlMvQ1ZlMEZSdTVvNk9qazdMbGkxVFV5dWRsRHBnd0lEVHAwOC9mZnAwOE9EQjFhNy9xdHNRbFJFS2haR1JrZkh4OGUvZXZjdkt5bnI3OWkxQ1NDS1I2T3JxMXJ5VE5Xdld1THE2bGpzWkh4OC9mMzc1Tnp3M056Y2lJaUlsSlNVcksrdmR1M2Q0TE9VRzV1Ym1KaWIvbVgzVG9VTUhoRkJXVmxadFgxcmRrQVpOOFo5L0ttdkFzblArVDNzTE85TGNoc29zbisxU1lJcnlFY21DYmVBQkFKOGZtQUVFQUdoa1dCemQrWHUxUjVZdmpWbHJERjEyNUJmeG1RMzEzRjhNQUFEQVJ5WSt1eFZ2QzhEcE8wWnJ5SXo2ZDFndU02S3RyWTFYbWVFdkJRSUJYbHBWN2k0OFk2Z3lBd1lNVUV4eW9TZ3FPRGpZeHNiRzNsNzE2dU82RGFIU2t5ZFB2djc2NjdWcjF6NTY5RWdzRmpzNk9qWnAwa1Q1NWFqWHlaTW52L25tbTUwN2QwWkdSbkk0SEZ6K3VkeFlSa1pHNWU3aWNya0lJYmxjM2hBaFZVUVlOa01JVWVueHFpOHpqT3pKZFNvNTZqOG5aVktjTmxLSlNvOG5qTlN3TmcwQUFCb2JtQUVFQUdpTXRDZjhUSnBZbFIzN3RaN3BHK25kazFSbUl1K25nNGpMVTE5MEFBQUFHZ3BkeEpmOXN3R1QxbkNmanpBaVhvZFZYRnhzWWZHZlRTUngxcVl5TFZxMGFOZXVYVVJFaEZBb2pJK1BMeW9xd250YTFXY0l2Sk9YUkNKUjNnV3NyS3hNY1Z4VVZMUjE2MVl1bDN2NDhHRmJXMXQ4Y3NHQ0JibTV1YlY1eFRVVkZoYjI1NTkvZHVyVWFlWEtsVGpMSTVmTHIxeTVVcTZaVENZcmR5WXZMdzhoWkdobzJCQlJWVVFZbXhLR3plVFJRZHFqNXFxNlRFaXU3Q1VNbXZCV1g4QW5xSlJvT2pkRDIzdTI2dTVvU2g3M2pOM1JyVUZqQmdBQWpZQVpRQUNBUm9yVGI3enVMeWZxdndLZmluMWF1bkkwdzMrdnByZ0FBQUEwSUhud2h6M0NXWGJPckk5U3p0L1MwaEx2MGE1OE1pc3JDMmN4cWpCZ3dBQzVYUDdzMmJQSGp4K3pXQ3dQRDQ5NkRxR3ZyNDhRZXYvKzMzK3dSQ0tSOGtLcTE2OWZsNVdWdWJ1N0s3SS9jcmtjTHdGckNKR1JrUWloVWFOR0tlYjR2SG56cG1LempJd01zZmcvOVhlZVBIbUNLeVZWMWpOT2RkRzBtcWJvRWdTbjl3Z3FLUkpKVkJkQzBoNHpqMHFNS0R1MFZCNFRMUE0vSjlydVE3YnF3SEVicTdJeGxSQ0tKR1djbmtQVkV4c0FBRFFta0FBQ0FEUmViRWRYdlEzWHlCYXQ2OWtQL2Y1TjZZb1JWRXEwbXVJQ0FBRFFVS1QvVFAvaDlCenljVVowZDNkSENGMjRjRUZSamtjb0ZPN2F0YXZhRy92Mzc4OWlzWjQ5ZXhZZUh0NnpaOCtLSzZGcU80U0Rnd05DNk5LbFN6Z3p3akRNc1dQSGxBdnU0SmxFYVdscGlqTW5UNTZzdzE3eU5ZU0hVOFFzRm91UEhEbFNzWmxZTE42M2J4OUZVZmpMNk9ob2YzOS9IUjJkS2pKaWVISlFabWFtdWtMVkd2Z05ZaGpKM1ZNcXIzSmNSK291MkVkbkpvcDJ6UkZmMk1udTVzVmJmZ3F4VksrRWtOdzlTVFF4NDNRZnFLN1lBQUNnOFlBbFlBQ0FSbzIwc05QYmVMM3M2SExaMDV2MTZZY3BGUWpYVHRTWnU0UGpBbi9UQXdDQVJvb3BlRStueHVMamovYnJ1bVBIamw1ZVh2ZnYzLy94eHgrZG5aMTFkSFJldm54cFpXWFZxbFVyNVZSTFJRWUdCdDI2ZFFzTEN4T0pSUFBtemF2L0VNT0dEYnQ2OVdwZ1lHQm1abWJyMXExVFVsSmtNaGsrd0EzYXRXdG5ZbUlTRlJVMWYvNThPenU3MTY5ZkM0VkNPenM3eFk1bTZ0VzNiOSt6WjgrZU9YTW1PVG5aME5Bd0lpSkM1YVFlQ3d1TDhQRHdtVE5udG0vZnZxaW9LQ3dzakdHWWhRc1hLaGZlTHFkejU4NkJnWUhidG0zcjJiT252cjcrckZtejZoa3FhV0xGNlRkZWNtMi9sdnRZd2tqRmZ2RHNIb1BaUFFaWDJ3OFYrMVFlL2tEbnV5MklWZXNOMmdBQW9QR0RHVUFBZ0VaUGk2c3pkNWZPN0sySW8xMnZmaWhaMmUvenhTZFc0OXFpQUFBQUdodDVkREErSUszYUVrM01xbXV1Tm9zWEw1NDVjMmF6WnMzQ3c4TmpZMk05UFQwM2J0eEkxbUFIZWk4dkw1RklaR1JrMUtOSGovb1BZV3BxdW0zYk5pY25wOHpNektkUG4xcGFXbTdmdmgwWFZNYTRYTzZXTFZ0Y1hGd3lNelA5L2YzTnpNeDI3TmhScTgyL2FxVjE2OWJyMTYrM3Q3ZVBpSWg0L3Z4NXYzNzlsaTVkV3JHWnZyNyt6cDA3TFMwdGc0S0NZbUppT25ic3VHM2J0aXFtL3lDRWhnd1pNbnIwYUpxbUh6eDRJSldxNXg5bDdyaUZpS0pFdStiVytWOTVwaUJidFA4bm9ubExqdHNZdFlRRUFBQ05EZEZBV3dZQUFJRGEwVm5Kb2gyejZaejBldlpEV3Rqcnp2K2QvQ2lsSlFBQUFOUmMyYjZGdUFLMDFwQVozSzlYYURvYzhJbVJQYmxSZG1BUngyV296cnpkaUtqbDM3bkxTa3RYajZNTHN2VlduU090MmpaVWlBQUFvRkV3QXdnQThNa2dMZXowTnQrc3lSVHVxdEZaU2FVclIwa2YvS1dtdUFBQUFLaUhQT2JERENDMlkyOU54d0krUFJ4WGIrNzB0YkxudDJzN0Q0Z1I1SmF1R1UvblovR1crVUwyQndEd0dZTVpRQUNBVDQvMHdWL2lFNnZxM3crN3E2Zk83SzBFN3lQdFV3c0FBS0FLVFA2N2tnVnVDQ0ZFRVBwSEl3a2RQVTFIQkQ1SjhzZ0EwYjZGckpZT09yTTJrSlp0cW04ZmZyL3N4QnJFMGVMOWZBUm1Cd01BUG0rUUFBSUFmSkxvdDYrRk8yWXplZlhkUUlRd2FxNDdmeStyVFRjMXhRVUFBS0NPWk05dWxlMWJnQkFpcmR2cGJhcFg0WC93aGFOejBzdjJMcUJTWTltZCszSDZqT1k0OTBOY1hyazJqQ0JQRm5aUGV1Y0VuWjNHNlRWY1orWUdCRGxIQU1EbkRoSkFBSUJQbGtRa1ByZGRldTkwZmZzaENPMVJQMmlQbVk5SWxub0NBd0FBVUh2aVB6Wko3L2dpaExTOHZ1Wk9XNlBwY01BbmpxR2w5ODZJeis5QUVoRmlzVmtPWGNrbXBvU3hLWkpKR1VFZW5mZVdlaE9ERUNLYW1Pbk0yc2p1NUs3cGNBRUE0R09BQkJBQTROTkdKWWFYSFZxcWhzclExdTEwNTJ5dnlWeHhBQUFBRFVHNC9pc3FJUlFocERObk82ZlBLRTJIQXo0TEVwRTg5b2s4NmpHVmtVQVg1akRGZkVTeVNjTm1oTEVKeTk2WjQ5eWZaZDhGc2RpYWpoSUFBRDRTU0FBQkFENTlNb240MG03cHJlT0lvZXZWRDhuU0dqcURPKzRueE5GU1cyeWcva1FsMVB0VUpCRnBPZzRBdmxSY0hxdUZiY1VWTkdwWFBLMERra2tRUW5yYjc1UG1OZzA5SEFBQUFQQ2xnUVFRQU9BelFhWEdsaDFjUW1jbDFiTWZ3c1JTMTJjenEzMVBOY1VGNm9KS2pwS0YzYU5lUGFPeTA1Q29STlBoQUFBUVlXekthdFdlM1dVQXAvdEFRcitKMnZ1bnM1SkxsdzVHQ0NFZFBZTmpVV3J2SHdBQUFBQ1FBQUlBZkVZb21lVDZRY20xQTRpUzE3TW5qdHNZN3RlL3dnWmhINTg4T3JEczZBcW1JQnR4ZVZydTQwZ1RTMExmbURCb1NzQVVmUUEwaEtFcHBqQ0hLZUxMNDUvTG94NGhoTmdkM1hSbWJTU2FtcXR4RkZudzFiS0RTeEJDYkVkWDNlV24xTmd6QUFBQUFEQklBQUVBUGpkMFpwTG8wQkk2TmJhZS9SQUdUYmhUVjNGNkRWZFRYS0I2MGp1KzRqODJFVHhEN2RGenRmcFAvQWhMVGdBQXRVSy9TNUhjOXBVRm5FYzZlanF6Tm5KNkRsTlh6K0kvTmtydm5FQUlhWS84UVh2Q0luVjFDd0FBQUFBRlNBQUJBRDVQTXY5ejR2UGJtVkpCUGZ0aE8vWFJtYm1CYU41U1RYR0JTc2tDTDVjZFhrWmF0ZVV0T1VvMFVlZk1BZ0NBZWxISmthSzlDNWo4ZDlxajVtcVAvMGt0ZlFvM1Q2VmlueUtFZEJjZVlIY2ZxSlkrQVFBQUFLQU1Fa0FBZ00rWHFFUjhhYmYwL2grSXB1clZEMXRMYStBMzNESHprSTZlMm1JRC8wWG5acFF1RzhwdTU2Szc5TGltWXdFQTFJQllLTm96VHg0ZHFETjdLOGR0YlAzN0svWnh4Z1cvOUhiNWt5Wlc2Z2dSQUFBQUFQOEJDU0FBd0dlT3prb1duMTR2ajMxUzM0NTRCdHd4ODdVR1QxTlBXRUFaSlMvOWJRd2pMTkxmY2d1eWJBQjhNc1RDMGxWajZldzAzc28vV1E1ZDY5TVRVNVJmOGtOUGhCRFM0aHFjcU84Q1hnQUFBQUNvUkdvNkFBQUFhRmlraFozdThsTzZpNCtRcHRiMTZraFlMRDZ6b2VTbi9yTG50OVVXSEVBSUlTUjlkSkZPajlPZHZ4ZXlQd0I4U3JnODNySVRoSzVCMmVuMTlleUp5a2pBQjZ4VzdkVVJHUUFBQUFCVWdBUVFBT0NMd0hiMjBQdmZYZTdrWmZWTU1UQzViOHQrbnk5Y09ZcEtobDJLMVVZV2NKN2wySnZWdXFPbUF3RUExQTdSMUZ4N3VBK2RHc3ZrdjZ0UFAvVGIxL2lBWlEwSklBQUFBS0NoUUFJSUFQREZZSEcwaHZubzczekljUjlYejU2bzFGamg2bkdpclRPbzVFZzFCZmZsb3QrblVxbXhXbTcxL1ZBQUFCckI3am9BSVNSNzluZDlPcUhTWHVFRDByS05tdUlDQUFBQVFIbVFBQUlBZkZrSWc2WTYzMjNSMjNhSDdUS2tubDNKb3dPRnE4Y0xOMzVOeFlXb0tib3ZrZnpsWTZTangra3hXTk9CQUFEcWdqUzNSVnBjK1p2bytuUkNwWDVJQUxHczI2a3BMZ0FBQUFDVUJ3a2dBTUNYaUxTdzE1Mi9WMi9iSFk3TDBIcDJSY1dGQ0RkK0xWd3pRZjd5c1pxaSs3TFE3MUpZTm82SW82WHBRQUFBZFVTYXRXS0s4dXQ4T3lNVjArL2ZJSVFRUVpDdE9xZ3pNZ0FBQUFBb2dRUVFBT0RMUlZyWTY4ei8vVU1haUNEcTB4V1ZGQ0hhTnJOMDVTaDUrSDMxQmZoRm9ONjlJZlNNTkIwRkFLRHV5T1l0NjVNQW90UGpFTU1naEVnekc0TE5VV3RvQUFBQUFQZ1hKSUFBQUYrNkQybWdyYmM1UFlmVk13MUVwOGFLZHM0cFhld2x2WGNHU1VUcWkvRnpSdWRtRUR4RFRVY0JBS2c3c21rTHVxU2d6cmRUYVhINGdOVUsxbjhCQUFBQURRZ1NRQUFBZ0Q2a2dlYnRVVThhNkgycStOVGE0aDk2aVUrdG83UFQxQmZqWjBvdXErY2JEZ0RRTUJZYnllVjF2cHY2cDM0UXl4cldmd0VBQUFBTkNCSkFBQUR3cnc5cG9KMFB0UVpOUlZ4ZXZmb1NDNlgzVHBmKzdDbmFNazBlNlk4WE9BQUFBQ2lIU242SkQwZ2JTQUFCQUFBQURZaXQ2UUFBQUtEUklVMnN1Rk5YY1NjdWxqNjZLUFU3VGVlazE2YzNlVXl3UENhWWFHcXUxWGNNeDIwTWFXcXR2a2dCQU9EVHhvaEs2SGNwK0pobDIxSFQ0UUFBQUFDZk01Z0JCQUFBbGREVzFScjByZDZPQjdwTGpyR2QrdFN6TTRiL1huSnRmK21pQWNLMUUyV1BMcUN5VWpWRkNRQUFuekRGK2kvUzFKclExZGQwT0FBQUFNRG5ER1lBQVFCQWxRaUMzYmtmdTNNL09qdE5lc2RYR25RVlNjcnEweCtWR0Y2V0dGNTJhaDJuK3lBdHQ3R3NEcjJnQWc0QTRJdEZKVWZoQTVhdGs2WmpBUUFBQUQ1emtBQUNBSUFhSWMxYWNhZXY0MDVhS2d1NUpRMjhUQ1ZHMUtzN3FWajI1THJzeVhWWUdnWUErSkpScjhQeEFhczFyUDhDQUFBQUdoWWtnQUFBb0RaMDlEajlKM0w2VDZSejBtV1BMMG1EcmpJRjJmWHBEeThOazF6YlQxcTM1M1R6NG5UMUpLMWhJMlQxa0JjVkNSUGloVWxKdEZqTWE5T0c1K0NnWldxbTZhQUFBUDlpYUZyK09nd2ZzK3c2YXpvY0FBQUE0RE1IQ1NBQUFLZ0wwdFJhZThMUDJ1Ti9rc2MrbFFWZWxvWGVRekpKZlRxazArTWs2WEdTeTN1SVpoYWNycDZjYmw2c3R0MFJ5VkpmeUY4UXlidDN5ZXZXNU4yNVhlNjhRYmR1YlRaczRyVnJyNkc0QUFEL1FhZkdJSWtJSVlSSUZna1ZvTUduVGlLU3h6eVJ4d1JSYVhGMFlRNVR6RWNrbXpSc1JoaWJzQjI2c2p1NXNSeTZJaFk4ZkFFQU5BbCtCd0VBUUQwUUpOdXBEOXVwajQ2b1JCcHlTL2I0TXBVY1djOHVtZndzcWQ4cHFkOHBwS3ZQN3RDTDdkU1gwOG1kYU5aQ1RSRi8vdkw5N3NiTi81RVdpeXRlS2c0TEN4MDgwSDdOT292cE16UVJHZ0RnUDZpNDUvaUFaZGVaZ0FkajhNbGloRVhTdjQ5SzdweEFNZ2xpc1ZrT1hkbHR1eFBHcGtnbVpRUjVkTjVieWMzRGtwdUhDY05tMm1QbWEvVWZqMWdjVFljTUFQaEN3YisxQUFDZ0RycjZXaDZUdER3bU1mbnZaQy91eUY3NFVVbjFLeEtFRUJLVnlFUHZ5VVB2aVJFaVRhM1pUbjNZSGZ1d08vUkdYSjU2WXY0Y2xhV21WcGI5VVVoYXMwcXZRd2ZESGk0Zk1TNEFnQXJ5K0g4U1FHMjZham9XQU9wSUh1a3YycjhJbFpXeU8vZmp1STNoZEhLditNODBJOGlUaFQrUTNqNHVQckZLY3Vzb2I4a3hza1ZyRGNVTEFQaWlFUXpEYURvR0FBRDREREdDUEZuWVBWbW9IeFgzSE5HVTJ2b2xXU3k3VG15bnZ1eU9mVmkySFQrRE5XSWxQL1JrZC9YVW1ibEJMYjFGamg5YjlPSjV0YzEwckZ1NUJBYXJaY1RHTEMwdGJjMmFOV1ZsWmIvODhvdXpzM1BOYnh3MWFwUlFLTFMzdHo5dzRFQkRCdmhwS0NvcUdqZHVIRUxJM2QxOTVjcVZEVHBXblQ4eXpSTC9zVW5xZjg3QU43cFdkekZ5YWNrc1o3eDRWbmVaTDd1alc0TUZDRUJEa1FWZEtUdjhDNnQxSjUxWkcwakxOdFcybDRmZkx6dXhCa25GdXN0T1FPRnpBTURIQnpPQUFBQ2dRUkJHemJVOHAyaDVUbUdFUmZMd2g3SlFQM2xNRUpKSjY5c3ZUVkdKRVZSaWhPVHlIc1Rsc1d5ZDJQWmRXUGFkV2ZiT2hKNnhla0wvWkFsZko5UWsrNE1RS2t0UEt3d0tOTzViaXdmT29VT0h5bVF5NVROc05sdFBUOC9HeHFaNzkrNkRCdy9XMTlldmZjZ042K3JWcTFsWldRaWhQLzc0NHhQS0p0UVd3ekRoNGVFQkFRRUpDUW41K2ZsaXNaakQ0UmdhR2xwWldYWHIxczNiMjV2RCtXUldXM3doSHhsR3hUejVVRHFOcmNWcUJ6UHl3S2RIRm5pNTdQQXlkamN2M1IvM0lJNVdUVzVoZC9YU2E5MUp1UGxiNGNZcHZKVi9zV3lkR2o1TUFBRDRGeVNBQUFDZ1lSRThRNDdiR0k3YkdDUVZ5K09meTE4R3ltT0M2WGNwYXVoYUxLVGlRcWk0RVB3VmFXTEZzdS9Nc3V2TXN1L0NzbXI3QlZhYUxBZ01yRVhqV2lhQUtwTEw1UUtCSURJeU1qSXk4dXpaczB1V0xPblZxMWQ5T2xRN2EydHJmTkNxVlN0Tng5SlEzcjE3dDNYcjFyaTRPT1dURW9ra056YzNOemMzTEN6TXpjMnRlZlBtbWd0UUJZWmhFaElTTWpJeUJnMGFWTzdTbC9DUktjZ2lIdUlEVnR0dUJFZGIwK0VBVUR0VXdvdXlveXZZM1FmcUx0aUhDTExtTnhKR0pucHJMcGF1R2l2YTdxTzM0UnJSQkxhbkJBQjhQRi9jNHdFQUFHaU1GcGZkeVozZHlSMGh4QlRteUY4K2xrVUh5V09mSUdHeFdycW5jelBvM0F6Wmt4c0lJY1RXSWx2YXM2emFzS3phc2F6YnNWcDFRTHFOYm42SzJzbjQvSm8zRnI5OVc0Y2hqSTJOUjQ0Y2laL2hSU0xSMjdkdnc4UERaVEpaU1VuSjJyVnJ0MjdkMnFsVHB6cDAyMEJHang1dFltSWlrVWpjM2QwMUhVdUR5TW5KV2JCZ2dVQWdRQWlSSk5tbFM1Y1dMVnJ3ZUx5U2twSzB0TFNFaEFTNVhLN3BHRlg0NXB0dmNuSnlPbmJzV0RFQjlObC9aTXJrb2Zmd0FhZkxBRTNIQWtBdFNjcEVleGVRNWphNlAreXNWZmJuQXgwOTNTVkhTMWQ0bHgxZXBydjhWSU5FQ0FBQXFrQUNDQUFBTklBd051WDBtOERwTndFaFJDVkZ5R09DNWRIQmFxZ2JyU0NYMG1tdjZMUlhpalZMaExFcHk3SU55NllEcTNVbnNubEwwc1R5OHlzbXpkU20xcEs4dUtnT1F4Z2JHMCtaTWtYNWpFQWcyTEpsUzNoNE9FVlJlL2Z1UFhyMEtFRVFkZWk1SVJBRTBhZFBIMDFIMFlBT0hEaUFzejh1TGk0TEZ5NXMxcXlaOHRXU2twTHIxNjgzd3ZWZkJRVUZsVjM2N0Q4eUJYbjRBNmFrQUNHRVdHeDI3eEVmUDRDQ2dvS0pFeWQyNk5CaDkrN2RIMy8wT252eDRzWEdqUnZIalJ2M3pUZmZhRHFXcXV6ZXZmdldyVnRidDI3dDBxVkxmZnJKejgrZlAzOSt5NVl0dDIzYnByN28xRUJ5L1NCVFhNQmJmUjVwY2V2V0EybGlwZXV6V2ZUN1BIbWtQOXZaUTkwQkFnQ0FhcEFBQWdBQURXUFpkMkhaZDlFZU14K0poZkxrS0NveG5Ib2RMaytPUW1LaEdrZGhDblBraFRueTZIOFhTUkY2UnFTSkpkSE1nalN4eENraHNubEwwdHhXallOK1pGcE5tdGE4TWFkcHN4cTBxcDZSa2RIcTFhdW5UcDBxRUFqUzA5T1RrNVB0N2UzVjBqT29tbEFvREFrSlFRanA2K3V2WExtU3l5My9HS2F2ci8vMTExOXJLRHBRRFduZ1pYekFkdTVQNmpkcG9GR21UNStlbVprNVpzeVlPWFBtMUtROXd6QVNpYVRpOTVJR2lVUWlYVjFkeFpjcEtTa2lrYWpjbWtlMWk0eU12SEhqUmx4Y25FQWdZTEZZelpvMWMzRnhtVHQzYm9NT2lrbWxVaGFMeFdKOTJOOGdOemMzTHkrdnRMU1VvaWpGU1kxaitPOGxmeC9SR2p5Tk5MRlMyVUQrOHJIazRpNHFLNWt3YUtMbFBsNTc1UGNxOTMxbnV3eGgyWGNwTzdGYXYyTmYyQmdlQVBCeFFBSUlBQUFhRFM2UDdlaktkblJGQ0NHR3B0OG15aFBEcWNSdytldHdKajlMN2FNeHBRS3FWSURleEpRN1QrZ1pFMDFNU1dOVHd0aVViR0pLR0p1U1RjMUp3MmFFc1NsaHFKNmtTUVBSc2JHcGVXT2VuZHJTTkRvNk9uMzc5cjE1OHlaQ0tERXhFUkpBSDBkdWJpNU4wd2doR3h1YlJ2WEVEcXBGODkvTHd6OFVBTkp5SDlkQW84VEZ4V1ZtWmlLRUhqNTg2T1BqdzJaWDh6KzlnWUdCQnc0Y21EVnJscWVuWndPRlZGdExsaXpKejg4L2NlS0U0c3k0Y2VNc0xTMGRIUjBiYnREang0K2ZPM2NPSVdSaFlXRnBhVmxZV1BqKy9mdEhqeDU5aEFUUThlUEhyMTI3NXV2cnE2amIxYjU5K3kxYnRqUnQyclR4Wkg4UVFoSy9VNGlTYXcrYnBmSXFGZjljOUQ4ZlR1L2gydU4vb2pPVHhCZDNNcVdGM0ttclZEYldIanBEdE9kSGVmaERkby9CRFJ3MUFBQWdTQUFCQUVCalJaQ2tWVnN0cTdiSWN3cmVWSjU2SFNaUERLZVNJcWkwT0VRMVlHVVRwclNRS1Mya014SlV4OVhFbkd4aVJ2QU1DRjE5UWxlZjBHK0N0SFVJM1grKy9QZEEvK012TVd2aTNvL2tjbW14dUNhTm13OFpxc2FoemMzTjhVRng4YjhWbldiUG52M216UnNqSTZPTEZ5L201T1FjTzNZc01qS3lxS2hvenB3NVk4YU1VVFFyTEN6OCsrKy93OExDc3JLeVNrdExkWFYxTFN3c2V2VG80ZTN0Yldob3FHajIvdjM3cVZPbklvU3NyS3lPSHordU1veVZLMWMrZi80Y0lYVHExS2tXTFZvRUJnYXVYNzhlSVRSLy92d1JJOHF2c21FWUppQWc0TUdEQjBsSlNhV2xwVVpHUnM3T3poTW5UbFRVSWE3TTI3ZHZyMTY5R2g0ZW5wZVh4K0Z3ek0zTmUvYnNPWGJzMkZydGd5WVFDTzdmdng4YUdwcVdsbFpTVXNKbXM4M056WHYzN2wzemZoUkpuNnlzTElaaGFyWHlUaXFWK3ZuNWhZU0VwS1NrRkJjWGN6aWNaczJhZGU3Y2VjU0lFVFd2dmp4bHlwVGMzRnhyYSt0ang0NVZ2SXFYd0NDRVRwNDhhV0ZoZ1JEYXNXUEgzYnQzRlEyaW82Tzl2THp3c2JlMzk3eDU4M0FPb29xUERDRVVFaElTRUJDQXAyYlFORzFzYk55K2Zmc0JBd2E0dUtqWVJldkFnUU5YcjE3Rno5VldWbFloSVNIWHIxOVBUazRXQ29YTm16ZnYzYnYzNU1tVE5iSjduZVRpTHNUUUNDSFN3bzdWWUl0Zi9QejhFRUpkdTNZTkR3OS84ZUpGNzk2OXEyNmZscGJHcjAwZHNZOGdLaXBLOGJzRjQzQTREYnBJTUQ0Ky90eTVjM3A2ZXV2V3JYTnkrckJCbFVna0Nnb0thcmhCRmVMaTRzUVZmb0YzN2RyMUl3eGRLL0xvUUpaZFo4SklkWFY1eWMwanBGVmJuVGs3RUVHZ1R1NU1TYUhrdGk5M3luTFZrNEE2OTBNY2JWbDBFQ1NBQUFBZkJ5U0FBQURnRTBBWU5XZTdER0c3RE1GZlVxbXhkR1lpbFpsRXA4ZFRiMTh6Z3J5UEZnbFQ4SjRxZUYrTEc3UzRpTVVtV0J6RVpuODRZTEVSbTQxWUhJTEZSaXcyWWhoMXhVWnl1YmEvTEU5ZXM3cmFsaFpUdjlWVjZ6d2R4UTd4T2pvNkZhOEtCSUpGaXhibDV1Wld2SFR6NXMxRGh3NUpwVkxGbVpLU2tvU0VoSVNFaElzWEx5NWR1bFR4c0dkdWJ0NitmZnU0dUxpTWpJejA5UFNLYVpxU2twS3dzRENFa0pPVFU0c1dMYW9PV0NnVXJsNjkrdVhMbDRveitmbjU5Ky9mRHd3TVhMTm1UUlUzWHJseTVjaVJJeFJGS1Y1NFNrcEtTa3JLclZ1MzFxOWYzN1p0MjZySHhaNDllN1p4NDBhSlJLSTRJNWZMVTFOVFUxTlRIejU4dUhQbnpwcnMyMlZ1YnQ2OGVmTzh2RHcrbjMvdTNMbXZ2dnFxSmtNamhGNjllclZodzRiOC9IekZHWmxNbHBHUmtaR1JjZlBtellrVEo4NllNYVB4RkhKUzRQUDU2OWV2Zi9YcWxmTEpuSnljbkp5Y2dJQ0E3dDI3Ly9ycnJ6eGVwVm5YZmZ2MlhiOStYZkhsdTNmdkxsMjY5T3paczkyN2R4c1pHVFZ3N1A5QnZRNlRCVjNCeHpxek5qYlFXeTJWU2g4L2ZteG1aalpod29UdzhQQjc5KzVWbXdCU0M1cW1TYkwySllFYkRmdzd3ZFBUVTVIOVFRanA2dXBXTEZqKzVhTGs5TnRFN3VSZktydk8vWG9Gb2lpaytNYlcxa1cwSE1ubHFoZDVhWEhaenYycDFOaUdpeGNBQUpSQkFnZ0FBRDQ5TEJ0SGxvM2p2Lzh2S1N5bTB1T290NG5VMjlmMDI5ZlUyMFFrRVdrMFFDVlNNVUpJa2VPcG1Pd2hER3BSdUtkYUxhZlBMQXdLNUQ5OFdFVWJ2UTRkV3EvOFRZMkQ0cFZmSHdKbzJiTGkxWk1uVCtibTVuYnExTW5lM3A3UDUydHJmOWp4K3VMRmkwZU9ITUU3V0hsNGVEZzdPK3ZwNlJVVUZEeDc5dXpGaXhkbFpXVnIxNjdkc0dHRFluS0hwNmNucnYwUkdCaFlzUVJzY0hBd3pzc01IbHpOWDVJcGlscStmSGw4ZkR4Q3FGbXpaa09IRHJXeHNaRktwZUdLR0hpcUFBQWdBRWxFUVZUaDRROGVQTmkwYVpOeVFrclpwVXVYRGg4K2pKTXZvMGFOc3JHeEtTd3NqSWlJOFBQekV3Z0V2LzMyMitIRGg1czBxYjZlUzJabXBrUWlNVEV4Y1hOemE5dTJyWUdCUVhaMjl0V3JWMU5UVTdPenMzLy8vWGM4QzZaYVgzLzk5YTVkdXhCQ3ZyNithV2xwMzMzM1hkT20xWHc3eGNiR0xsMjZGQ2ZzT25mdTNMZHYzMmJObW9sRW91am82QWNQSHNoa3NuUG56dEUwN2VQalU1TUFhbVgwNk5HdXJxNElvVFZyMWxBVTFhcFZxNWt6WitKTFptYlY3QU5kVkZRMGYvNThuRU5zMmJMbHdJRURMUzB0S1lwS1NVbTVjK2VPUUNBSURRMzk5ZGRmZCt6WW9YS2x6T1hMbDIvZnZ0MnRXN2QrL2ZycDYrc25KeWRmdVhKRktCUm1aV1VkUG54NDJiSmxhbm1CMHBOVnBRNHhSaXFXaHR3aUVJTVFZclZ6UVpTY2luOWV6VDBraTlXbVcyMkRDUTRPRmdxRjN0N2VuVHQzYnRxMGFVaElTRkZSa2ZLVU9tVlBuanhSNUQyM2J0MjZkZXRXRG9keisvWnRmSWJQNTU4K2ZUb2tKS1M0dU5qVTFOVEx5MnZTcEVtSzkzbldyRm5wNmVuWHJsMDdjT0JBVUZDUXVibjU0Y09IOFV5dWlSTW5EaHMyN1BEaHcxRlJVUlJGZGVyVTZjY2ZmMVQrckhHcG5lVGtaRDZmcjYrdjM3dDM3MW16WnVFc0hwNC9pS2YrNFpsaU0yZk9uRFJwVWtCQXdLWk5teVpQbmp4OSt2UXJWNjRjUEhod3hJZ1I4K2ZQVjM0NVM1Y3VqWXlNM0x0M0wwN0lKaVltbmo1OU9qWTJWaWFUdFdyVmFzS0VDVlhzTVljbjFpblBaRlNwdUxqNHdvVUxUNTgremM3T1pyUFp0cmEyM3Q3ZUhoNlZUdVk2ZlBqd3BVdVgxcTlmMzdOblQ4WEpFeWRPL1BYWFg4dVdMZlAwOUZUTVZrTUlUWjQ4R1NIVXJWdTN6WnMzcTZ6VlhlM29lL2Z1dlhIanhxWk5tMWdzMXFsVHAxSlNVcmhjcnB1YjIvZmZmNitscFZYMVM2c1duWitGL3hXdXJBSFpvdldISTBvbWozMHF2WHVDNHpvU2FhdjQyd0RHYXRXQmlndXBaMVFBQUZCRGtBQUNBSUJQSDgrQTFiNG5xLzIvLzJQTjhOL1RPZW5VdXpkMGRocWRuVVpucDlMdlV6VWE0c2ZUNGVEaFYzTm1WNVlETXVqYXRlT0pVNlMyT2t2R3BLZW5QM3YyRENIRTQvRXFiZ05mVmxaMjc5NjlpaXQ2a3BLUzhOSWhmWDM5TFZ1Mk9EZzRLQzROSHo3YzM5OS95NVl0RE1QODczLy8rK09QUC9CVFdiOSsvUTRjT0NDWHk0T0NnaW9tZ0FJQ0F2QVVKRGMzdDZvRHZuVHBFczcrT0RvNmJ0eTRVVkZpMXNQRFk5Q2dRU3RXckZCTWFGS1drcEp5OU9oUlBNTm8wNlpOaWhWWUhoNGVYYnAwMmJ4NXMwQWdPSC8rZkUycTdYSzUzQjkvL0hINDhPSEsyWW9CQXdiTW1ERWpKeWNuSkNTRXorZFhtOHBCQ0EwZE9qUXJLK3ZDaFFzSUlYOS8veWRQbm93Y09YTDgrUEdWVFdrUmk4VWJObXlReVdRRVFmejAwMDlEaGd4UlhQTDA5Qnc5ZXZTU0pVdUtpb291WExqZzV1YldwazJiYWdPb0ZWdGJXMXRiVzV6dm95akt3TUJBK1dHNGFydDI3Y0xabjhHREJ5OWN1RkR4dnJtN3UwK1lNR0hGaWhYeDhmR3ZYcjI2Y3VYSytQSGpLOTUrKy9idGFkT21LVGF3NjkyN3Q2dXI2OXk1Y3ltS2V2VG8wUTgvL0tDR2hXQU1JNzcvUncxYkVnUmlFQ0dQZnlIZk1LWDY5bHlld2ZHWDFUZjdyM3YzN2lHRSt2ZnZUNUtrdTd2N2xTdFgvUDM5UjQ4ZXJiS3h1Ym01dDdkM1FrSkNZbUppbHk1ZFdyWnNxU2dZOU83ZHUwV0xGdkg1L0c3ZHVwbWJtOGZHeHA0OGVUSTFOWFhseXBYS1BSdzVjdVRWcTFkZVhsNk0wcFRHL1B6OGVmUG10V3pac2xldlh0SFIwYytmUDgvS3lqcHk1QWplbWE2Z29HRHAwcVVtSmlhZE9uWGk4WGlSa1pGLy8vMTNkbmIyNXMyYmNlU09qbzQzYnR6ZzhYZ0RCZ3hBQ0ZVc0x1Ymg0WEg0OE9FblQ1NzgrT09QaW1sSEFvSGc1Y3VYVmxaV09Qdno5T25UZGV2V3NkbHNWMWRYYlczdGtKQ1FEUnMyRkJVVmVYdDdxM3dyZXZYcWRmanc0WUNBZ0xadDI0NGNPVkxsYkticzdPeWZmLzQ1TnpmWDF0YlcwOU96dExRMFBEeDg4K2JOOGZIeGRhNFQ1T1RrUkZIVWt5ZFArSHord0lFRHVWeHVaV3RSYXo1NmFHam83ZHUzTzNmdTNMTm56OURRMEpzM2IwcWwwc1dMRjljdFFnVW1Md3NoUk9oVzh5UERDUEpLZnV5TkdJWTB0ZWFPWDFSRlM0Sm53SlFLa0tTc2lpUVJBQUNvQ3lTQUFBRGdNMFEwTldjMU5WZE9DU0dFNkp4ME9pZUR6czFnQ25OcC9udW1NSWN1eUtZTHN0VzczWmpHa2RwY0o5OVRZVU1IbGY1M3NReENTTHRGaTg1bno2czMreE1URTdObHl4WmNqWGpLbENrVk54MlhTQ1N1cnE0VjY3bjg5ZGRmK0s1Rml4WXBaMzh3RHcrUDJOalltemR2RmhVVlBYandZUGp3NFRoVjFLTkhqNmRQbjZhbXByNTkrOWJTMGxMUkhqLzE0WXhBMVJXUjVYTDVsU3RYY0JabTVjcVZ5aHNNSVlRNmR1dzRZOGFNZ3djUFZyeng3Tm16TkUzcjZ1cXVXcldxM0JBZUhoNVhyMTVOU0VnSUNBaW9TUUpJWlhVYkxTMnRZY09HK2ZyNklvUmV2MzVkd3dVN1BqNCs3ZHExMjdkdkg1L1BsMGdrRnk1Y3VISGp4cWhSbzc3NjZxdHlMdzBoZFBmdVhWemtaZVRJa2NyWkg4ekd4bWJldkhrYk5tekFPYkpmZi8yMUpnRjhCS21wcVUrZVBFRUkyZG5aS1dkL01EMDl2WlVyVjA2Yk5rMG1rMTIrZkhuczJMRVZIOW9kSFIwVjJSK3NkZXZXYm01dUFRRUJjcm44OWV2WDNiclZlb3BOM1JHRTJwWjlWaUkvUHo4aUlzTEd4c2JHeGdibkZxOWN1ZUxuNTFkWkFzalcxbmJldkhtblQ1OU9URXowOHZKU0xnSzlaY3NXUHAvLzY2Ky85dXZYRDgrZVc3VnExZVBIajRjTUdhSmNtK2IxNjllSERoMHE5M1B4OE9IRGVmUG00VlNMVUNqODhjY2ZNek16dzhMQ2V2WHFoYXY1TEZ5NGNNaVFJZmp6a3Nsa1BqNCtZV0ZoNzk2OWE5R2l4YVJKa3hCQ04yN2NNREF3d1BXaEtqSXlNdXJTcFV0WVdGaGNYSnlpTEhSZ1lDQk4wM2dhb0VBZzJMcDFxNDZPenA0OWU2eXNyUERjbWUrKysrN28wYU1lSGg1NmVub1YrelExTlYyMGFOSE9uVHNQSERodzkrN2RiNy85dHVKUDRxWk5tM0p6YzMxOGZDWk1tSURQOFBuOGhRc1hYcnQyemNYRnBXN2ZTMzM3OXUzYnR5OHV3elJ0MnJRcUZvSFdmUFRidDIvdjNMa1QvM1pOUzB1YlBYdjIvZnYzWjgrZVhjOTBKMU5XaWhCQzdHcG1FaEhhT3J5MWw1aVNRdkdGSGFXL2pkWmJmNVZvcG5wbExxSEZSUWd4d2lJQ0VrQUFnSWIzQ2E5U0JnQUFVQ3VrcVRXN1kxOHR6eW5hNDMvUytYNmI3dkpUZXYvek16aiswc0EzUnU5L2Zyd1ZaM1MrMzZZOTRXZXRRVk01dllhekhWMUpxN2FFa1ltbW82Nmo1b05WMUhnMjdOcXRudGtmUHA5LytQRGh3NGNQSHp4NGNOdTJiYk5telZJVTkrblRwOC9Zc1dOVjNqVnk1TWh5WjJReUdhN1czTEpseThwS3VpcnVDZzBOVlp4VWxBME9EQXhVYm95ZitoQkMxWmJxaUkrUEx5Z293RmtibGJOc0ZFT1VDL2pwMDZjSUlWZFhWNVh6YS9EMGhNTENRdVhhT3JWbGFtcUtEd1FDUWMzdjZ0T256NGtUSjc3OTlsdThka1lzRnA4N2QyN0dqQm00SXBLeTRPQmdmREJ4NGtTVlhmWHQyOWZZMkJnaEZCNGV6cWl2T2xVOUtjSWVQMzY4eWhWZUppWW1PS2ZBNS9OVFUxWE05UnM2Vk1XUFE4ZU9IZkdCeXVwVXRVWWdobVJWLzU5U3dSK1daUnRXTzVkcS8yUFhmdjNYL2Z2M0dZYnAzNzgvL3RMQndhRmx5NVlwS1NrcTM1d3FKQ1FreE1mSDkrN2RHMmQvRUVJc0Zndi9tT01mQjRWeDQ4WlZUTHphMjlzckp0cndlRHo4S1NRbkorTXordnI2dzRZTlUyVHJPQnhPOSs3ZDhZekNta2VJYzFYS0Zab2ZQWHBFa2lTZU5PVG41eWNTaWI3NTVodWMvVUVJR1JnWURCbzBTQ3dXUjBSRVZOYW5sNWZYZ1FNSG5KMmQzN3g1czNyMTZybHo1eVlrL0xzbkFINVA3TzN0bGVlYU5XM2FkUHIwNlRqblV2UGc2NkJXbzQ4WU1VS1JXMi9WcWxYMzd0MXBtcTd0OTBCRmhMNHhRb2dwcnE1ZXVJNGVxM1VuZHVkK3ZDWEhtSkpDNllNL0sydElGK1VqaEJyNUpwc0FnTThHekFBQ0FJQXZucllPMmFJMWF0RzYwbDEyaGNWMFNRRlRYTUNVOEpuaUFycTRnQ2tyUVJJeEl5MURFaEdERDZRU1JpeEVrakpHS21Za0lpUXErYml2b2J6aWwxRVZUeFlwWlZMcXBxaW82TktsUytWT2tpUTVidHk0R1RObXFGd3VRUkJFdTNidHlwMTg4K1lOWG1ibDdPeGMyVmpXMXRZOEhrOG9GT0pTSUppTGk0dWVubDVwYVdsUVVKRHluQTY4L3N2Q3dxTGEvYUZmdjM2TkR5cXVWc1AwOWZYeHVNb25rNU9UY2NEMzc5Ky9mLzkrRmYwWEZSVTFhMWFqSnhtaFVCZ2JHNXVhbXBxVmxmWHUzYnVzckN6RkhreVZGU0dxakk2T3p0ZGZmejFxMUtnclY2NWN1blNwckt5TXorY3ZYNzU4d1lJRmVQSVVocDlqcmF5c0tvdVFKTWwyN2RvOWZmcTBwS1FrTHkvUHhLUlJKRUFWajk5ZHVuU3ByRTJIRGgxd1R2RE5temV0VzdjdWQxWGwxbWFLTjBFa1VrdkpNTUx3ek90cUd6R2xoYUxkUCtLNlA3U3dXSC9kWmFTbHpobDVtR0w5bCtLTWg0Zkg2ZE9uL2Z6OHZ2LysrNXIzZzB0dWxaV1ZLVy9FanV2anZILy9uMXI0SFRwMHFIaDd1WnJvZUQrdjB0SlN4Um01WEI0Ykd4c1RFNU9abWZudTNidU1qQXc4WjdEbUVicTZ1bks1M09EZ1lEenpqcy9ueDhiR3VyaTQ0RkpjT1A3VTFGVGwrSk9Ta2lyR1g0Nk5qYzIyYmR0aVltSk9uVHIxOHVYTEJRc1dMRjY4R0tlR2NaODllL1lzVjcwYi96NVJwTGNhU0sxR3IvYjlyeHZDc0NsQ2lDN2lxLzRYazJGa3dWZEpjMXVXWGVjUDdZMU5DWDBqdXZMTkV4aEJIdExWUnl4NEtBTUFmQXp3dXdZQUFFQjFlQVlrendDWjFYUjc3UDhRQ3hsS2ppZzVrc3NRSldjb09hSmtTUDdQQVNVWC9UNi9CcjNVenZ1Ly91US9VSkdra0dTL1QveDF1Y1BHeldvWmhjZmptWnViT3pzN0R4OCt2SXBkdDNnOFhzV3BBWW9aTGxWdmQyVnNiQ3dVQ2t0Sy9zMm1jVGdjTnplMzI3ZHZwNlNrWkdWbDRmM0Y4L1B6WTJOamExTCtHVmNld1FlSzZUWVZWY3hrMVh4S1RrMXlOd0tCNE1pUkkzajlVUTI3clFrOVBiMnBVNmQ2ZTN2djI3ZnY4ZVBIdUJaczY5YXRjUUpPTEJialIrdHEzM044VUZKUzBrZ1NRUGpOWjdQWlZXelhwUngyeGF1S3V1UEtGTlZ3UCtaY0owTFBtTGZNdDNUcEVEbzNneWw0TDc2MHU0cmRsT29tTGk0dU16T1R3K0VvcjJRc0tpckNhN0o4Zkh4VXpxSlNDZWQ2SWlNakl5TWp5MTBxOTMydWVQK1ZsVnVFaUQ4RnhidWRrWkd4ZHUzYWpJd01mWDE5R3hzYkt5c3JOcHNkR3h0YnE0K0R5K1c2dXJvK2ZQanc5ZXZYYmRxMGVmejRNY013aW1tQU9QNjdkKzlXdkxFbVA2ZE9UazdidDIrL2YvLys5dTNiZCsvZTdlVGtaR1ptaHZ1c21FTEY3NENha29tVnF0WG9WYi8vZFVhYVdpTnRIU28xaHROcm1JckxCQ0c1Zm9nd2JNYjc3Uzk4Z2s1N3hSUVhzQ3dyM1NHUmVoUE5hcVVpZ1FnQUFBMEJFa0FBQUFBYUVwZW4vSWZhajdDM2RzTGlSZGtYTDFSMjlkMGZaOHJTVWp2c1A4U3UwOWJYdHJhMmVCdXNtbE5VazFXbXFMSmM5WTdSK0svYzVkcDRlWG5obFE1QlFVRzRVQWhPZHBBa3FYTDFWam1LQjcrSzVZcXFnTmVYSVlTR0RSdFc5U296bFpOTmxCVVhGOCtmUHg5UFFHalZxbFdYTGwyc3JLek16TXhhdEdpUm5wNysyMi8xM2FETnlNaG81Y3FWUEI3djl1M2JORTMvK2VlZnVLeFByZDd6YXB0OVREanlUeTdzU25HMHRjZi9WTGIvSjRTUTlPNUo3VkZ6cTYybld5dCtmbjdLaXhhVkNRU0NGeTllNE9WeU5ZRlR0OHJsWmlwVGg3ZDkrL2J0YjkrKy9mWFhYOTNkM2ZISDUrdnJpek81dGVMcDZmbnc0Y1BBd01BMmJkbzhldlJJdWJnNGpuL2Z2bjMxcVdqdTVlWDE4dVZMUHorL2tKQ1FVYU5HNmVqbzRLbEc1WnJoTkdWbDVYWHdDeXczdWFtc3JLeTJ3ZFJ0ZERValdleE83ckxuZHlyTFhXcVBYVkMyYjBIWm9hV2NYc1BvL0hlU0s3K1RwdFphbnBOVk5tWktCVlJpaE5yVG9BQUFVQmxJQUFFQUFQaE1GQVQ0SjIvY0lFcEtyTHBaWVhCdzZDQXYyMlhMVE1lTSsxaWhsYWZZanJycWlqbDR0azY1eVFVZE9uUXdNelBMenM0T0RBekVDU0M4L3F0YnQyNDEyVGtMUDBIaGVqMHFHOUEwWFc3OWwvS1RGVjRrVmUwb1ZmanJyNzl3OWdkdmE2MThDUytCVVl0WnMyYmR2WHVYcG1sY0d4dlBEeUpKa3FicG1yem5sYzNwVUlhZitTdWJ4RlRiVld4VndOOHRVcW0wcEtTa3NrZmNtb2ZkR0hCNmo1QmMzRVhuWmlCS0xudDhVV3ZJREhYMUxKVktIejkrekdLeExseTRZR0Jnb0h6cDJyVnIrL2Z2djNmdlhtVUpJSnlrVU9RNmNjSVhGM3F2TmdGVVcyS3hPRDQrM3NiR1JsRmRDQy9mcTloU09SNlZ1blRwWW14c0hCUVVOSExreVBqNCtERmp4aWlTenJhMnRtRmhZVEV4TWZYYzBnNS8xK0ZmQzdpcjBORFFjaHNSNGg4MGxVdmhGRDJVVzNlR0Y2TXBxL2dSbEZPMzBkV080OXhmL3VLdVBES0E3ZHhmeGRWZXd3ZzJSM0w5Z0dqM2JVSmJsOTNGZ3p0cEtkSlJVWEliSVNTOWN3SWhwTElmQUFCb0NJMyt6MFFBQUFCQWRVcWlYMFo5TlRGNjJ0UnFzeitZSlB0OS9FOEx3NFlPS3Z5bnZPNUhabXRyaTlNSFVWRXFhaFZoNmVucCtJbXJYTUtGSUFoYzRUVXBLU2s3T3pzN094dVg5YW5KK2k5Y2Rob2Y0SjNnSzBwTVRLejRBS2FZMTFPSEdRcmw0T3JYaG9hR0ZTc3g1K1RrMUxOekJYMTlmYnpKa1VRaXdTK0hJQWhjSENjOVBiMnlGVzAwVGVPM3hjek1ySXIxVmhoZVlNTG44MVV1S3FsVktkK3EyZG5aNFlNcXZsdGUvYlBuWFQzVGN4OE54MjBNUHBBKytFdU4zUVlIQnd1RndtN2R1cFhML3VBeVFHdzJPeVFrUk9VcU9VV2lMVE16VTNIRzJkbTVTWk1tSVNFaC92NytpcE1Nd3p4NjlLaWVjYkpZTEpJazgvUHpGU1Zwbmo5L2puODB5b1ZVVUZCUTlib3FraVQ3OSsvLy92MTd2THVmOGdROS9JdmlyNy8rVXE1OExKVktLODZOVXJoOCtmTHQyN2ZGWXJIaVRFWkd4c09IRC9GZWNyamFUcXRXcmVMajR5OWV2S2hvazUyZGZlTEVDWklrUjQwYXBiSmJYSXo1OXUzYml0Y2JFQkJROFpkSnhZK2duTHFOcm5ZY2w2R0VrWW40d283S0dyQzdEK1J0dUdad0lsYi8wQXVkNzdZUUJrMVVObU5LQlpJN3ZteEhWN0pGK2JwZEFBRFFRR0FHRUFBQWdFK1lqTTlQWHJjbTU5clZPdHhiK3VyVnl5bVRtdlQzYUxOcGkzYmxSWHdhQW8vSDY5aXhZMVJVVkZwYTJ2UG56MTFjWENxMnVYNzlPajdvMjdkdnVVdWVucDUvL3Ztbjh1NC8rdnI2aW5VZlZWTlVpZmJ6ODVzMGFWTEYra1FWcTF6anpZTmF0MjZOOTFHS2lvcnEzTGx6VGNaU0NjODhNalEwTEZmR1ZUR1ZxWWFLaTR0WkxCYmUrYXVpM054Y1hDNmtlZlBtaXVVNXZYdjNUa3BLb21uNndvVUwzMzMzWGNXN2dvS0NjSGdWMy9PS3pNM04zN3g1SXhhTEV4SVN5cVZkMHRMU0VoTXJ6VVhpZUNwT3M2cE03OTY5OFlkeTRjSUZWMWZYaXF1TmNuTnpuejE3aGgrekcwbmRvbXB4M01aS0x1MUdDTkhaYVZSaU9NdWhhdzF1cWg0dS8remg0Vkh4RWw0YkZSd2MvUERoUTVXWmdrNmRPaEVFY2VuU3BieTh2TEt5c2pWcjFuQTRuRVdMRnExZXZYcno1czNYcjErM3RiV1Z5V1RSMGRIdjM3OVhucmxUQnh3T3g5WFZOU2dvNlB2dnYrL2V2WHRlWGw1VVZGVHYzcjNMcFdZNmQrNzgrUEhqbjM3NnFXM2J0aDA2ZEJnNGNLREszdkErOTNmdTNMR3pzOE96bGpCYlc5dXZ2dnJxN05temMrYk02ZHExcTdtNXVVQWdpSWlJc0xHeHFiaTVPMVpZV0hqbzBLRjkrL2JaMk5qbzYrc1hGaGJpZVVtREJnM0NoWllKZ2xpeFlzWGl4WXVQSERueThPRkRCd2NIUHA4ZkV4TlRWbFkyZCs1Y1JiS3lIR2RuWjF0YjJ6ZHYzdmo0K0hUcTFLbWdvQ0F1TGs3bDZ3ME1ETnkyYlZ2UG5qMzE5ZlZuelpwVnJwKzZqYTUrMmpyY1NZdkxEaTJWWE4ydlBYcHVIVHRobUxLRGk1RlV3cDJ4VHMzaEFRQkE1V0FHRUFBQWdFOVZVVmhvaUh1ZnVtVi9GQW9DL0ovMTZzRi8rRkI5Y2RXSVlnK3ZiZHUyVlV3VytQdjcvLzMzMy9pUnZtSjZxR1hMbG9xbEVQaXY2SjZlbmpXczZXTmhZWUgzLzg3UHo5K3hZd2RGVWNwWHIxeTVnaXNLVmFSNFp0NjJiVnRXVmxhNXEwS2g4UGZmZjYvSkZCNDhzeVl6TTdQY2Zzem56cDJyMWZTaXJLd3NIeCtmR3pkdVZKd2ZVVnhjdkczYk5uemNwMDhmeGZtUkkwZmlhVUdYTGwycVdCazNOVFYxNzk2OWVHb1AzdXE3YW9wdDFJOGZQNjY4RUV3b0ZDcEdWMGt4emFHR0d4STVPVG5oc1JJU0V2YnMyVlB1SXlzdExkMndZUU91RXpSMTZ0U2FkTmdZa0UzTldYWWZ0c0NUQmRYclIxaEJLQlJHUkVSb2EydFhsdDNBczJOd2txZ2lhMnZyUllzV05XM2E5UEhqeDNsNWVmaWtpNHZMN3QyN2UvYnMrZmJ0V3o4L3Y1aVlHRHM3dTEyN2R0VS8ycDkvL25uRWlCRnl1Znpldlh2NGU2Ymk5bTF6NXN6cDJiTW5YdStwc3BvWTV1RGdZR1ZsSlJLSkt0Ym5takZqeHZMbHl4MGNIS0tqbysvZHU1ZVdsdGEvZi84bFM1WlUxdFdRSVVOR2p4NXRaV1dWa1pFUkdSbFpVRkRRbzBlUDMzNzdiZkhpeFlvMk5qWTJodzRkR2o1OGVFbEp5YjE3OStMajR6dDI3TGhqeDQ0cUp1Q1FKTGxwMDZaKy9mcVZsWlVGQlFYSlpMTC8vZTkvRmV1RjRkRnBtbjd3NEVGbGl5anJNSHBENFBRZHczWVpJcm0wU3g3N3BHNDlTSzd1bFVjOTRrNVpUcHBhcXpzNkFBQ29GUEV4dDM0QUFBQUF5aW41b1NlN3E2Zk96QTIxdlZHYWsvMjhueHVsdmsxblhBSUNkWlQrZUY3TzBLRkRaVEpacllwQXo1NDkrODJiTjBaR1JzcXJGWlFkT1hJRVh5SkpzbCsvZnM3T3pucDZlb1dGaFUrZlBnMExDOFB6ZXZidDI2ZHlpekZjMEVSUFQ0L05aZ3NFZ2tPSERsVjhlZ3dNREZ5L2ZqMUNhUDc4K1NOR2pGQ2NUMGxKbVR0M0xzNGpXRnRiRHg0ODJNek1UQ0FRUEg3OE9Db3FxaytmUHBHUmtVS2gwTjdlL3NDQkE0cTdHSVpadG13WjNnNUpXMXQ3OE9EQkhUdDI1UEY0QW9FZ0ppYm0wYU5IUXFId3pKa3pabVptVmI4dGlsZHRhR2c0ZnZ4NFcxdmJrcElTZjMvLzU4K2ZkKzNhTlR3OEhDRTBkKzdjYWgvbjR1UGo1OCtmajh0c3Qydlh6c2JHeHREUVVDYVRaV1JrUkVSRTREVXN6WnMzUDN6NHNITGRuR2ZQbnExZXZSci96MC9IamgzNzl1M2JyRmt6a1VnVUhSMzk4T0ZEdVZ4T0VNU3FWYXVVMDBaRlJVWGp4bzFEQ0xtN3U2OWN1Vkp4WGlBUWZQdnR0emo5Wkc5dlAyVElFR05qNDZ5c3JCczNiaFFWRmJWdDJ4YlhKVGw1OGlUZXJFMWgwNlpOZUs2VG82UGppQkVqS0lxaWFSby91bGYya2VYazVQend3dzk0VHBPRmhZV1hsNWVscFNWRlVTa3BLWDUrZm5oRjIralJvMy80NFFmbGdRNGNPSEQxNmxXY29yS3lzaXIzQmtaRVJDeGJ0Z3doOU4xMzM0MGZQNzdxZDd0cTRqODJTZjNQR2ZoRzErb3V5ZldEa2dzN0VFSkVVM1A5MzRQcUV3QUFHaUNUQ05kT3BMTFRlRXQ5V1E1ZGFuZnI0MHRsUjM3Ukd2QVZkOGI2Qm9zUEFBQlVnQ1ZnQUFBQVBrbjhody9WbVAxQkNHV2RPVzIzZW8wYU82eVdqNDhQbDh2OTg4OC9hWnIyOS9kWHJqT0NFTEt5c2xxelprMWxHOHozNzkvLzBLRkRlQXFKbloxZHhleFBGVnEzYnYzYmI3OXQzTGhSSnBPbHA2Y3JwN1E2ZHV5NGVQRml4ZXdrWlFSQnJGNjlldDI2ZFJFUkVSS0o1UHIxNjRwRmFwaXBxV2xsQzdLVVRaNDhPVFEwTkMwdHJhaW82Tml4WTRyekF3Y09kSGQzeHdtZ211Qnl1V3cyV3k2WHkrWHltSmlZbUppWWNnMDZkT2l3WXNXS2NsV1RlL1hxdFhidDJxMWJ0d3FGd3VqbzZPam8vK1FzZUR6ZTBxVkxLNXMvVW82UmtkSFBQLys4Y2VOR21xYVRrcElVRlczWmJQWXZ2L3dTR1JtcHFEOWR6c1NKRTRPRGcyVXlXV3hzTEo3MDVPM3RYZlhlYXFhbXBudjI3Rm05ZW5WR1JrWldWdGJKa3llVnI1SWtPWG55NUU5bytnL0c2ZWFKRTBBTS96MzkvZzFwWG1uNkZZREdpS090dTh4WHRIMjJjTk0zdXZQMnNMdDYxdkEreWRWOWtrdTdPVzVqdU5NKzZyODRBQUFBQ1NBQUFBQ2ZLbW1GbllEclNaTDl2Z2F0MUlrZ2lLbFRwM3A0ZU55NGNTTXlNakkzTjFjcWxSb2FHdHJiMi9mdDIzZkFnQUVzRnF1eWV3ME5EYnQzN3g0U0VsS3U3R3NOdWJxNit2cjZYcmh3SVRRMGxNL25jN2xjS3lzckx5K3ZJVU9HVkxHaE5ZL0gyN3AxYTNCdzhQMzc5MSsvZmkwUUNOaHN0cEdSa1oyZFhhOWV2ZnIzNzYrbHBWWHQwSHA2ZXIvLy92djU4K2VEZ29MZXYzK3ZwYVZsWTJNellzUUlEdytQME5EUW1yOEVHeHViTTJmT0JBY0h2M3o1TWpVMWxjL25TNlZTWFYxZFUxTlRCd2NIZDNmM3JsMVZsNVhwMWF2WG1UTm5idDY4K2Z6NTg3ZHYzNHBFSWg2UFoyVmwxYU5IaitIRGg5ZHFKMmszTnpjek03UHo1OC9IeE1RVUZ4Y2JHUms1T1RsTm5EalJ6czRPVDVWU3FYWHIxdHUzYno5NThtUkNRb0pjTGpjeE1hbko3a1V0VzdZOGN1VElnd2NQZ29LQ2twS1Npb3FLdUZ5dWlZbUpzN096dDdkM3VVbEdud1RTd3A1bzNwTEp5MFFJeVY4OTA0SUVFUGpVRVBwTmVLdk9payt2RSszOG50MWxnUGJvSDFtMlRwVzJaaGo1aTd1U3Y0OVE2ZkhjYjFkcERmekVNcllBZ004RExBRURBQUNnU1hWZUF2YjI4S0dVVGJXK3F3cG1ZOGUxM2JsYmpSMEM4SVdvMnhJd2hKRDR4R3JwZ3oveHh2QTZjOVZRV0FjQWpaQkhCcFQ1L3NZVVpKTVdkcHl1bnV5T2ZZa21acVN4S1pKSmFVRXVuWmNwRDM4Z2kzaklDUEpZTm80NnM3ZVJsZzZhRGhrQThJV0NHVUFBQUFBK1NTYmVJNHVqSXRVMUQ0aXRwOWR5bG9wdG9RQUFEWWZWM2dVOStCTWhKSThydndNNkFKOFF0bk4vL2UzM0pMZU95OEx1U1c0Y2t0dzRWTDRGeVdJNWRPV01tYS9sTVFsVjJBQVJBQUErR2tnQUFRQUErQ1JwbTV0M09GalRlc3dBZ0VhSTFiNFhQbUFFdVV6K082S1o2b3BYQUh3Q3RIVzF4OHpUSGpPUEtjcW4wdU9Zd2x5Nm1FK1FMTUt3R1dsc3ltcmRFWEdyTDVFR0FBQU5EUkpBQUFBQUFBQkFBMGg5WTlMQ2pzNUtSZ2pKa3lJNWtBQUNuejdDc0JtN281dW1vd0FBQU5VcUxmUUlBQUFBQUFCQWcySzE2WVlQcURlMUxpRUVBQUFBZ0ZxQkJCQUFBQUFBQU5BTWR1dE8rQUFTUUFBQUFFQkRnd1FRQUFBQUFBRFFESlo5WjN4QXBVUXpOSzNwY0FBQUFJRFBHU1NBQUFBQUFBQ0FacEFXOWtoSER5R0VaQkxtWFlxbXd3RUFBQUErWjVBQUFnQUFBQUFBR3NOcTNSRWZVQ2t2TlIwTEFBQUE4RG1EQkJBQUFBQUFBTkFZdHUwL0NhQzBWNXFPQlFBQUFQaWNRUUlJQUFDQUpoRTZlcWlzVk5OUkFBRHFqaEVWRXp6RE90OU90bXFQRDZqMGVQVUZCUUFBQUlEeUlBRUVBQUJBazRnbVpuUmhqcWFqQUFEVUhaMlhTWnEwclBQdHJGWWQ4QUhNQUFJQUFBQWFGQ1NBQUFBQWFCTFp4SXdwZ0FRUUFKOHdPaStUYkc1WjU5dEpVMnVreFVVSUlVa1prL3RXblpFQkFBQUFRQWtrZ0FBQUFHZ1NhV3hLNTJZd3hYeE5Cd0lBcUFzbVA0dkp5MlMzZDZsUEo2elduZkFCbFpHZ3ByZ0FBQUFBVUI0a2dBQUFBR2dTMjlFVklTUUx2S0xwUUFBQWRTRjlkQkZ4dERndVErclRDY3ZHRVI5QUFnZ0FBQUJvT0pBQUFnQUFvRWtzeDk2a2laVTA4TEttQXdFQTFJVTA2QXJIWlJqUzFxMVBKLytXQVVxUFUxTmNBQUFBQUNnUEVrQUFBQUEwVEd2b0REb3JXZnJnTDAwSEFnQ29IY20xL1V6K08rM0IzOWF6SDVaMU8zeEFwVUVDQ0FBQUFHZ29rQUFDQUFDZ1lWb2VFMWtPWGNTbjF4OGZvUXdBQUJvRFNVUkJWRkhKa1pxT0JRQlFVM1JHZ3VUeTc5cWo1cEwvTE9DcU02SkZhOFRpZktnb0pCYXBLVUFBQUFBQS9BY2tnQUFBQUdnYWk2TzcrQ2pSeEV5NGVacnMwUVZOUndNQXFCNmRrU0RjL0MxcFlhYzlabDc5ZXlOSWtyUjArTkJ6YWt6OU93UUFBQUJBUlpBQUFnQUFvSGtFejFCdnpVV1dkYnV5b3l0RVc2ZlRPZW1hamdnQVVDbDVkR0RwNm5GRVUzUGVpak9JeFZaTG55eXJ0dmlBU285WFM0Y0FBQUFBS0VjOS8yWURBQUFBOVVRWU5lZXRPaWU1dkVkeVpXL3BvZ0dzMXAwNHZVZXcyL2NrLzNrc0JBQm9XRm1wN1BsdGFkQlZLaUdVMDNPWXpwei9JYmFXdXZwbXRXb3ZDN3lNRUtKU1g2bXJUd0FBQUFBb2d3UVFBQUNBUmtSNzdBSzJzNGZVNzVRcytCcVY4aEtmSkZ0MUlMZzhUWWNHd0plS2tqUEZmTHEwRUFtTEVVZWIwM2MwOTZ1bExEdG45UTdDc203L1liUi9mdkFCQUFBQW9GNEV3ekNhamdFQUFBQ29RRmdzZlhLTnprNWpTZ3Faa2tKR0p0VjBRQUI4b1FodEhkTFVpalN4SXMyczJlMWNVTU5rWXhtcHVHU0dFMklZaEpEK2lWaENpOXNRb3dBQUFBQmZNcGdCQkFBQW9GSGlHV2dObktycElBQUFId21oeFNWYnRLYXpraEZDZEhJVXEzMVBUVWNFd0NlRnBxZzNNWFIrRmxQTVowUWxoSjR4YWRpTU5HdWxLSzhPQUFDUUFBSUFBQUFBQUkwQ3k4WUpKNERrU1JHUUFBS2dodVNSL3RMQUsvS1lZRlJXV3ZFcVlXVEM2ZUtoTmZoYjBzSmVFOUVCQUJvWFNBQUJBQUFBQUFETlk5bDFrZ1ZmUlFoUnI4TTFIUXNBbndBcTVhWDRqNDFVWWdUaWFMTTd1WEc2RDJKWk9oQkdKb1NlSVZPVVR4Zm1Va21Sc3ZBSDBvRHpVdjl6bkY3RHVKT1dFYzFhYURwcUFJQW1RUTBnQUFBQUFBQ2dlWFRhcTlKZlJ5S0VrSTZld2JFb1RZY0RRS01tRC9VVDdWMUE2RGZSSGpKZHkzTnlGY1c1bU1JY3lkOUhwUUhuQ1cwZDNvb3pwR1dianhzcEFLQVJnUVFRQUFBQUFBRFFQSWFtUzJZNElaa0VJYVMzNVJZOHBnSlFHZW5EczJMZjM5aU9ycm8vSGFoaFhYWW05NjF3ODdkMFNRRnZxUy9Mb1V2RHh3Z0FhSXhJVFFjQUFBQUFBQUFBSWtpU1pkY1pIOHRmUGROME9BQTBVdkx3KzJMZjN6aTlSK2d1UFZielhma0lFMHZlK3N1a3FiVncyd3c2TzYyQll3UUFORktRQUFJQUFBQUFBSTBDdTIxM2ZDQ1BEdEowTEFBMFJuUldzbWp2UXBaREY1MDUyeEdMVTZ0N0NUMWozcklUaExhT2NNczBsUldqQVFDZlBVZ0FBUUFBQUFDQVJvSGRvUmMra0w5NnhsQnl6UVlURUJEZzVlVjE0c1FKbFY4MmtNV0xGMCtaTW9YUDV6Zm9LRitDVTZkT2pSbzFLaXdzREgrNWQrOWVMeSt2ME5EUUttN0p6OCtmUEhueTBxVkxGV2VtVDUvdTVlVkZVWlRLUGpVQzEvM1IvZmtJSWxsMXVKMHdhTUpiZXB3cHlDbjdhMHNEUkFjQWFPeGdGekFBQUFBQUFOQW9zTnE1SUIwOVZGYUs1RklxSnBqZHVWK2R1MHBNVEx4MTY5YkxseS81ZkQ3RE1JYUdodmIyOXVQR2pYTjBkRlJyeVBVaWxVcFpMQmFMOWVGSlhpNlh2Mzc5V2l3VzUrYm1ObTNhdENGRzNMMTc5NjFidHhSZmFtdHJXMWxaRFJvMGFNU0lFU1Q1V2YxaE9ENCtYaWdVSmljbmQrdldyWWEzNU9ibTV1WGxsWmFXVWhTbCtGQ3E3Vk1rRXVucTZxb3Y4S3JJZ3EvUmIxL3JMdGhINkJuVnVSUFN1cjNXNEcrbHQ0OXJENTFCbXR1cU5VQUFRR01IQ1NBQUFBQUFBTkJZY0Z5R3lCNWRSQWpKbnQycVd3SklKcFB0Mjdmdjl1M2JDQ0VlajJkcGFVblRkRzV1N3BNblQyeHRiUnRQQXVqNDhlUFhybDN6OWZWdDNydzVQc05tcy9mczJWTlVWTlN1WGJzR0hkckJ3Y0hZMkppaXFMeTh2S1NrcEtTa3BMaTR1T1hMbHpmb29CL1owcVZMNCtMaVhGeGNhbjVMKy9idHQyelowclJwVTVYWkg1VjlMbG15SkQ4L3Y2SG5oU2xJL1U2eDdEcXpld3hXZVpXS0N4RnUvRnI1REx0elA5MGx4eXEyNUk3K1VmYm9vdFR2TkhmYW1nWUxGZ0RRR0VFQ0NBQUFBQUFBTkJaYXJpTS9KSUNlMytaT1hVbndER3QxTzAzVDY5YXRDd2tKTVRjMy8vNzc3M3YyN0ttWTJCSVhGeWVWU2hzbTZycUlpNHNUaThYbFR0cmFmb3daR1pNblQzWjFkY1hIa1pHUksxYXM4UGYzSHpWcVZFTW5uajZtSmsyYTlPblRwN1ozZGUzYXRWWjlSa1ZGbVp1YjF5bkFXbU1FZWRTYkdKMjV1eXByUUtYSEk0NFdkL0l2aWpOa2MwdlZUWFgwT0gxR3lwN2Y0WDY3R2hGRWc0UUxBR2lVSUFFRUFBQUFBQUFhQzFiN25vU3hLVk9ZZzJRUzZiMC90RWZQcmRYdFY2OWVEUWtKc2JhMjNyVnJsNzYrdnZLbDl1M2JxenZZejRHenM3T2JtNXUvdjM5OGZQem5sQUQ2L01pZTNVUUljU3FmRmtkbHhMTXMyMmdObkZxVDN0aWQzS1YrcDZta0NKWkRWVGt2QU1CbkJoSkFBQUFBQUFDZ0VkSDJuaTArdFE0aEpMbCtnTk5qSUdsaFg4TWJaVExaMmJObkVVSy8vUEpMdWV4UFJjWEZ4UmN1WEhqNjlHbDJkamFiemJhMXRmWDI5dmJ3OEtoVnFJbUppYWRQbjQ2TmpaWEpaSzFhdFpvd1lZSzd1N3R5Zzl6YzNIUG56b1dHaHVibjUrdnE2clpwMCtibm4zOCtmLzc4MWF0WGNZUEpreWNqaExwMTY3WjU4MlpjZFRnek0vUHUzYnZwNmVtelo4KzJzckk2ZnZ5NGNvZC8vdm5ueVpNblo4MmFOWEhpUkZ4RjZPTEZpL2Z2MzgvSnlkSFgxKy9WcTlmMDZkT05qR3BYSUFhL1Z4ek92MXRLVmQwdFRkTitmbjUvLy8xM1ZsWVdUZE10VzdiMDhmRnhkbmJHdFpadjNMaXhhZE1tUFQyOUV5ZE9KQ1FrRUFUaDZPZzRhOVlzR3hzYjVVSFQwOVBQblRzWEZSVWxFQWgwZFhVZEhSMG5UWnFrbklHYU5XdFdlbnI2clZ1Mzd0eTVjLzM2OWV6czdLWk5tNDRkTzNiVXFGR0tOcVdscFpjdlgzNzgrSEZPVG82MnRyYWRuZDJ5WmN0dytTUmM3V2pyMXExZHVuUlJIamMrUGw0Um1KT1QwOHlaTXhXQkZSUVVUSnc0c1VPSERydDM3MWI1UmluM09YdjI3RGR2M2lDRTNyOS83K1hsaFJDYU9YTm1mSHo4MDZkUGx5OWZYdTRiYWRxMGFibTV1ZWZQbjYvMjI3SUtWRW8wMGF3RjBxMjBCeW85bnQyNkUwSUl5YVNJbzFWMWJ5enI5cmhQU0FBQjhFWDVySXE5QVFBQUFBQ0FUNTNXd0tta3BRTkNDTWtrd2swMW1zNkF2WHIxcXFpb3FIMzc5bloyZGxXM3pNN09uak5uenZuejV6a2NqcWVuWjdkdTNWSlRVemR2M3J4Ly8vNmFEL2YwNmRQNTgrZEhSVVc1dUxnTUdEQWdMeTl2dzRZTk4yN2NVRFNJajQrZlBYdjJ6WnMzRFF3TXZMeTgyclZyRnhzYnkrZnpuWnljdkwyOWNaNWk0TUNCM3Q3ZXZYcjFLdGU1cmEydGpZMU5Sa1pHUmthRzh2bEhqeDZSSk9ucDZZa1RYci84OHN2Smt5ZTVYTzdRb1VOYnRXcDErL2J0aFFzWENvWENtcjhLbVV3V0VSR0JFTEszdDFlY3FicmJIVHQyN055NVV5S1JlSGw1OWVuVHA3UzBORFUxVmJuUG1KaVlSWXNXeVdTeVBuMzZtSnFhdm5qeFl1SENoZW5wNllvR3o1OC9uek5uenNPSEQ2MnNyQVlPSE9qZzRCQVNFckp3NGNMSGp4K1hDOC9YMS9mTW1UTzJ0cmFkTzNmT3pzN2V2My8vL2Z2MzhTV3hXTHhnd1lJLy92aWpXYk5tdzRZTjY5S2xTMUpTa2tBZ3FPTEZLZ2RtWW1MeS9QbnpCUXNXbEF1K2h2cjM3Ky90N1kzclRIbDdlM3Q3ZTl2YjJ3OGFOQWgvUnNvdEV4TVRzN0t5ZXZmdVhaL3NEMEtJTHNvbmpVd3J2VXpKNk14a3VpQzdkUEhBNG1udFM3N3JLcm0wQzlGVVpjMEp3MllJSWJvb3J6NGhBUUErT1RBRENBQUFBQUFBTkM2NkN3OEsxMDFraXZLWnNscmtNcEtUazJ1NDFHdlRwazI1dWJrK1BqNFRKa3pBWi9oOC9zS0ZDNjlkdStiaTRsS1RmYU1FQXNIV3JWdDFkSFQyN05salpXV0ZweFI5OTkxM1I0OGU5ZkR3ME5QVEU0dkZhOWV1TFMwdFhicDBLWjRoZ2hBcUtpb2lTZExCd2FGdjM3NXBhV2w4UG4vYXRHbUtJdERsZUhoNEhEOStQQ2dvYU1xVUtmaE1Sa1pHV2xxYWk0c0xUaDZkUG4wNkppYkcyOXQ3N3R5NXVOVFIyYk5uZlgxOXo1OC9QMlBHakdwZkFrM1RHUmtadnI2K2I5Kys3ZHUzYjl1MmJmSDVxcnNWQ0FUMzd0MHpNek03ZVBBZ25qUkUwM1JKU1lseXorZlBuMSsxYWhVdU04UXd6S0ZEaDY1Y3VYTG8wQ0U4eTBrZ0VHemF0QWtua3B5Y25QQXRzYkd4aXhjdjNyNTl1N096czRHQmdhS3I4UER3WThlTzRjbEh0MjdkMnIxNzk1VXJWL0Q3K2Z6NTg0eU1EQThQRDBYNTZvbzFsY3BSRG95bTZmMzc5OSs0Y2VQZ3dZUGJ0bTJyOXUwcVo5S2tTUWloR3pkdUdCZ1l6SnMzRDUra0tNckl5Q2dzTEV3b0ZQSjRQSHpTMzk4ZklUUjRzT3JLelRYSGxCU1FacTBxdTBwbnBTQktSbVVtY3NjdUlIZ0dzdEQ3a3F2N0dWRUpkK29xMVRjUUJHRnN5cFFVMWpNcUFNQ25CV1lBQVFBQUFBQ0F4b1UwcythdE9rZGF0cWxWaGRyaTRtS0VrS0ZoTlhXakV4SVM0dVBqN2UzdHg0OGZyempadEduVDZkT25JNFR3OW1IVjh2UHpFNGxFMzN6ekRjNytJSVFNREF3R0RSb2tGb3Z4aEpyNzkrL3orWHd2THk5RjlnZkhWdk5wSUFNR0RDQUlJaWdvU0hFbUlDQUFJWVNubWNqbDhoczNiaGdaR1gzLy9mZUtRdGZqeG8walNmTHAwNmRWOTd4bXpSb3ZMNjlCZ3diNStQakV4c1pPbVRMbDExOS94WmVxN1ZZdWwrTzBqcUkza2lUTHZlZURCZzFTRkprbUNHTEdqQm42K3ZvNExhSjQ2N3k5dlJYWkg0U1FvNk1qZnZmd2ExU1lPZlAvN2QxdFVGUlhuc2Z4MjAwM0QwMjNOTkswQkFaRU1KZ3FTaHJGSU90VGhlRHdvQlZqSmdZMHJFNVZWdU13b1dLaTdwYWt0S1pTbG5FajdqcUtKb1FwNG02U0lqb1NZa2taSENNSmFOZ0JDV0FqZ3RGVlNBaHFNQ0FScFpHV1psK2MzVTV2QzIwRHBoSnZ2cDlYMFBmZWMwOGZYdkdyLy9tZmY3SnZQVXROVGZYMTliMTgrYkxOWnJQUFJQd3NlSHQ3ZTN0N3UvamlxYW1wOW9rcGxjbzFhOWJvZExxR2hvWlIxVXk1NE9IaHNYRGhRcXZWYXY4VDJHeTJpb3FLd01CQXA1MW9ZNkR3OUpZRzdveDRkV0tRejh0N3RILzZxM3JCczZxNDMvcjhZWWQ2N3BLQjR4OE05WGFQT0tKMVFPSHBhcmtBeUE4VlFBQUFBUGpGVVFhRmEvLzE2RkQzVmZjZkVRVXA5eTBEYVc1dWxpUXBJU0ZCOGYvVEpaUEpaQzhqdWk4eFNHdHJxK01SNEJjdlhoUk5ZU1JKTXB2Tm9vckgvZms3Q1F3TWpJbUpNWnZOVjY5ZUZVZE5WVlpXNm5TNmhJUUUwVU9ucjYvUDM5Ly9ndzgrY0h6SzA5TlRUTUNGcUtnb3ZWNy96VGZmWEx0MmJmcjA2Y3VXTGJNZmZIN2ZZUTBHZzhsa01wdk5hOWV1emNqSVNFeE05UFIwYmpjVEd4dnIrS3VYbDFkRVJJVFpiTzdvNklpS2loSkxkKyt1TjVQSjlNa25ueml0djcwdVNjUXJScU94dGJYVllySDQrdnJHeDhmcmRMcUtpb3FiTjI5bVpHVE1tREZEY2IrNFVQeUo3Ynk5dlIwbjV2cFpONldrcEJRWEYxZFdWb3JncjdHeHNhdXJLek16MDU2bWpabGlnc0hXMHpuaVZhMWVQWHVSNHllcXVJWFdxaU8ySzVjOXBrMGM1b0dob2FGYk44UkdNQUMvSGdSQUFBQUErSVZTVEJ6RkdkdEdvMUdTcEV1WExybStUUlFLR1F6Ty8vcjYrL3RMa3RUWDErZk91OFFneDQ0ZHUvZVNPR3krcTZ0TGtxUnhuaEdlbEpSa05wdFBuVHFWbnA1KzZkS2w5dmIycFV1WGlweExUS0NqbzZPb3FHaTB3NHBqNEllR2h0NTk5OTBEQnc1czNicjF6VGZmZFB4ZXJvZDkvZlhYQ3dzTHk4cktkdTdjV1ZCUXNHTEZpbWVmZmRZeGZMbTNDN1VvekJFMU95T3R2OWpYNXJUK0dvM0c4VmN2THk5Ny9aRk9wOXU5ZS9kYmI3MzE1WmRmMXRmWGg0V0Z2ZmppaTdObnozYnh4VjFQN0lFSUR3K1Bpb3FxcTZzVHU4REUvcS9rNU9UeGo2endNOWlhL3k0TjNwVThodmtQenRaK1lmQml2VG94WFZMOFg5SmtIWkFrU1RFaFlOalJiRzNuSkVsUzZvZmZmZ2hBcmdpQUFBQUFJQWVpOEtTdXJxNjd1M3ZpeE9HcUhpUkpraVFmSHg5N1FPTkk5QTkyYzR1V0NBNzI3dDA3YmRxMFlXOFFVVVZYVjFkSVNNZ292OGVQRml4WWtKZVhkL0xreWZUMGRORmEyTjVLUmt3Z1BqNSsyN1p0WXh0Y2JNNXFhV21wcjY4L2R1eVlHTm1kWVgxOWZWOSsrZVZWcTFZZFBYcTB1TGo0blhmZTZldnJXN1hxeDNiZFZxdlY2WkhyMTYvYjh4ZjcranV0VEhkM3QvdnJMNFNHaG03ZnZyMnRyZTN3NGNObFpXV2JOMi9PemMxMXFqOXlOTkxFN3J0dGNGUlNVMVAzN05sVFZWV1ZtSmg0NnRTcG1KaVk0T0RnOFErcmlveXhWdngxOEh5dFI3Uno4WlFrU1lQdFgxa0tOeXNDZjZPYVBrOThZcTArcWpBRUt5ZUZEVHVhdGZHa0pFa2VrU091RlFCWm9nY1FBQUFBNUdEU3BFbXpaOCsyV3EyN2R1MXliQTNqUkVRMnRiVzFUcCtMVFZ2UjBkSHV2Q3NpSWtLY0tqWFNEZUpRcmRPblQ0OTBneWlaY1RGUEViVWtKQ1I4OWRWWG5aMmRsWldWa1pHUmtaR1I0dExreVpPVlN1V0ZDeGRFd2RIWUtCU0tkZXZXZVhoNEZCUVUvUERERDZNYVZxL1haMlptNXVYbGlZWkhqcGN1WExqZytPdVZLMWZhMnRyOC9QeEVQWlJZLzN0WFpsVHI3eWc4UFB5VlYxNVp0MjZkSkVrblRweHdjZWV3RTVzd1ljSjRBcHA3LzRLSmlZbHF0YnFpb3FLMnR2YldyVnZqYi84c3FPSlRKWVZTQkRmM1VzLzZyVEkweXBML0w5Yks0cnZtU3N0YjYrODJmTzZUK1pxazlCajIvcnVOcDVTVEp2L3ZjWHNBZmpVSWdBQUFBQ0FUMmRuWldxMjJ1cnA2MDZaTmJXMXQ5czl0Tmx0TlRVMTFkYlZvQkJNZUh0N1MwbkxvMENIN0RkZXVYZHUvZjc5U3FWeTZkS2s3TDBwS1NwSWtxYWlveVBFUThZR0JBWHYzMzlUVVZLVlMrZEZISDRsY3cvNFdrYlBZcTA2Ky9mWmIxeThTSjc2WGxKUmN2WHBWdEg4V05Cck5uRGx6ZW5wNjh2UHpCd2QvUE8xYkhEcnV6bGNRUWtORG4zbm1tZDdlM29LQ0FuZUc3ZW5wY1R5WlhwVHoyRnNJQ2NYRnhmYU5lRmFyOWUyMzM3YlpiSXNXTFJLWlYxcGFtbHF0TGlrcGFXcHFzajhpcXBBQ0FnSVdMRmpnNXN4Ylcxc2RUeDhUbThXY1p1SmsySWt0WHJ6NHZzMkRSdUxuNTlmZDNlMjBiVTJyMWM2ZE83ZSt2djdUVHovVmFEVHo1ODhmMitCT0ZGcTlldDVTYStWSGt1WFdNSmM5dlgxejNsUEZQdEZmL09lK2Y4OGF2SEpacy81dFZmencyWlB0bS9PRDUyczlGNjkrSUJNRDhCQmhDeGdBQUFCa0lpZ29LRGMzZDh1V0xRME5EV3ZXckFrS0NqSVlETDI5dloyZG5SYUxaZVhLbGFMMzgydXZ2Ylp4NDhhQ2dvTHk4dktvcUtpdXJxNnpaODlhTEphWFhucHA2dFNwN3J3b0lpSml4WW9WSDM3NFlWWldWbHhjM0NPUFBOTFQwMU5mWHo5bHlwUTVjK1pJa2hRU0VwS2RuYjFuejU2Tkd6ZWFUS2JnNE9ET3prNnoyYngzNzE0Ui9jVEd4cDQ4ZVhMSGpoMEpDUWs2blc3MTZ1SC9HeGV0anN2S3lsUXFsVWlkN0xLeXNwcWJtMHRMUyt2cjY2T2pvNzI4dkM1ZXZIaisvUG1kTzNlT2F0L1p5cFVyeTh2TGp4OC9ucEtTRWhNVDQzcllHemR1ckYyNzFtUXlSVVJFREF3TWlFeHQyYkpsamdOT216WXRPenM3TGk1T3I5ZWZPWFBtdSsrK2UvVFJSNTkvL25seDFXZzBidGl3WWNlT0hldlhyNTg1YzJaZ1lHQkhSMGRUVTVPUGo4K1dMVnZFMWpsM21NM213c0xDV2JObVRabzBxYWVucDZxcXlzdkxhOG1TSlM0ZWlZcUtjakd4TVlpTmphMnNySHoxMVZjZmUreXg2T2hvZTYrZmxKU1Vpb3FLTDc3NFl0R2lSYTRQSmhzVjcrZGU3ZjJ2MHY1RHU3eFhiYm4zcXNMUDRMUG1EWGZHc2Z3bFJ4SDRHOC9FOUFjMU1RQVBDd0lnQUFBQXlNZlVxVlAzNzk5ZldscGFWVlgxOWRkZlg3OStYYS9YVDU0OE9TRWh3VjVCTTJYS2xQejgvS0tpb3RPblR4OC9mbHlqMGNURXhLU25wOGZFeExqL29oZGVlQ0U4UFB6dzRjT05qWTFuejU0MUdvMkppWW1PUjhzLzlkUlRZV0ZoQnc4ZWJHNXVibTV1RGd3TWZQcnBwNE9DZ3NUVnRMUzA5dmIyenovLy9NU0pFNHNYTHg3cExTcVY2b2tubmlndExaMDNiOTZFQ1JNY0x4bU54bjM3OXIzLy92czFOVFhsNWVYKy92NGhJU0U1T1RtT3g2dTdRNlBSckY2OU9qYzNkL2Z1M2ZuNSthNkhOUmdNeWNuSkRRME41ODZkMDJxMWtaR1JHelpzbURWcmx1T0F6ejMzM055NWMwdEtTdXJxNmdJQ0F0TFQwek16TXgxemtLU2twT0RnNEFNSERqUTFOWjA1YzhiZjN6ODVPVGt6TTNOVVBiT25UNTl1TXBtYW1wcHFhbW9tVHB3NGYvNzg1Y3VYaDRVTjMvSkdTRTlQZHoyeDBjckt5cnB6NTA1alkyTm5aNmZqRVdNelo4NDBHQXpmZi8rOVk5SFcrQ2tDSHZGOE1tUGcrSHVxNlhOVk04WjR3TnlkNGwyRGw4LzYvUEhmUnRvZEJrREdGS0tMUGdBQUFBQ01SMTVlM3BFalI5NTQ0NDNISDMvODU1N0x6Nm12cnk4akk4Tm9OQllXRmo3Z29mdHYzOXI2dk8zS0pkL05SUjZSbzhnckJXdGxzYVZnazNyKzczeld2aW1OZGVNYmdJY1hQWUFBQUFBQTRJSDU3TFBQK3Z2NzA5TFNIdnpRM3I2K09mK2hEQWkrdmUwZkI1dXJSL1hvd04vKzAxS3dTZlY0c3MrTDIwbC9nRjhuQWlBQUFBQUFlREJ1Mzc1OThPQkJuVTduWW1mZmVDaTAvdHB0aDFYUi8zQjcrKzhIUGltVUJ2cnYrOGpRemU3Ky9YL3FmMityMTlOLzFLemJ5K1l2NEZlTEhrQUFBQUFBTUY1bFpXVjFkWFV0TFMyZG5aMDVPVG5paUxTZmhKZEdzK0dkTzBmeSt3L2s5bis4MXl0bGxUbytUUm4ybVBOdHRzSEI4N1hXNnFNREZZY1VQanJOK254VjNNS2Zha29BSGdZRVFBQUFBQUF3WGhhTHBicTYybWcwNXVUa1BQbmtHSnMwdTg5cnlSL1U4YW1Xd3MxM1B0NTM1K045Q21Pb1IrZzBwVDVRb2RYYmZ2aCs2RWJuM2Y5dWtHN2ZsQ1JKL2VSeTcrWC9yUEQxKzZtbkJPQVhqaWJRQUFBQUFQQ3dzclZmdU50WWVmZGN0ZTM2dDBNM3U0YjZlaFZhdmNMUG9Bd0tWODlJVkprV0tQVEduM3VPQUg0UkNJQUFBQUFBQUFCa2ppYlFBQUFBQUFBQU1rY0FCQUFBQUFBQUlITUVRQUFBQUFBQUFESkhBQVFBQUFBQUFDQnpCRUFBQUFBQUFBQXlSd0FFQUFBQUFBQWdjd1JBQUFBQUFBQUFNa2NBQkFBQUFBQUFJSE1FUUFBQUFBQUFBREpIQUFRQUFBQUFBQ0J6QkVBQUFBQUFBQUF5UndBRUFBQUFBQUFnY3dSQUFBQUFBQUFBTWtjQUJBQUFBQUFBSUhNRVFBQUFBQUFBQURKSEFBUUFBQUFBQUNCekJFQUFBQUFBQUFBeVJ3QUVBQUFBQUFBZ2N3UkFBQUFBQUFBQU1rY0FCQUFBQUFBQUlITUVRQUFBQUFBQUFESkhBQVFBQUFBQUFDQnpCRUFBQUFBQUFBQXlSd0FFQUFBQUFBQWdjd1JBQUFBQUFBQUFNa2NBQkFBQUFBQUFJSE1FUUFBQUFBQUFBREpIQUFRQUFBQUFBQ0J6QkVBQUFBQUFBQUF5UndBRUFBQUFBQUFnY3dSQUFBQUFBQUFBTWtjQUJBQUFBQUFBSUhNRVFBQUFBQUFBQURKSEFBUUFBQUFBQUNCekJFQUFBQUFBQUFBeVJ3QUVBQUFBQUFBZ2N3UkFBQUFBQUFBQU1rY0FCQUFBQUFBQUlITUVRQUFBQUFBQUFESkhBQVFBQUFBQUFDQnpCRUFBQUFBQUFBQXlSd0FFQUFBQUFBQWdjd1JBQUFBQUFBQUFNa2NBQkFBQUFBQUFJSE1FUUFBQUFBQUFBREpIQUFRQUFBQUFBQ0J6QkVBQUFBQUFBQUF5OXo5cGliZ2R1Tkl1dlFBQUFBQkpSVTVFcmtKZ2dnPT0iLAoJIlRoZW1lIiA6ICIiLAoJIlR5cGUiIDogIm1pbmQiLAoJIlVzZXJJZCIgOiAiNDIxMTAzODYzIiwKCSJWZXJzaW9uIiA6ICI3MiIKfQo="/>
    </extobj>
  </extobjs>
</s:customData>
</file>

<file path=customXml/itemProps17.xml><?xml version="1.0" encoding="utf-8"?>
<ds:datastoreItem xmlns:ds="http://schemas.openxmlformats.org/officeDocument/2006/customXml" ds:itemID="s:customData">
  <ds:schemaRefs>
    <ds:schemaRef ds:uri="http://www.wps.cn/officeDocument/2013/wpsCustomData"/>
  </ds:schemaRefs>
</ds:datastoreItem>
</file>

<file path=docProps/app.xml><?xml version="1.0" encoding="utf-8"?>
<Properties xmlns="http://schemas.openxmlformats.org/officeDocument/2006/extended-properties" xmlns:vt="http://schemas.openxmlformats.org/officeDocument/2006/docPropsVTypes">
  <TotalTime>0</TotalTime>
  <Words>4496</Words>
  <Application>WPS 演示</Application>
  <PresentationFormat>宽屏</PresentationFormat>
  <Paragraphs>136</Paragraphs>
  <Slides>15</Slides>
  <Notes>0</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15</vt:i4>
      </vt:variant>
    </vt:vector>
  </HeadingPairs>
  <TitlesOfParts>
    <vt:vector size="29" baseType="lpstr">
      <vt:lpstr>Arial</vt:lpstr>
      <vt:lpstr>宋体</vt:lpstr>
      <vt:lpstr>Wingdings</vt:lpstr>
      <vt:lpstr>HelveticaNeue</vt:lpstr>
      <vt:lpstr>华文新魏</vt:lpstr>
      <vt:lpstr>Times New Roman</vt:lpstr>
      <vt:lpstr>quote-cjk-patch</vt:lpstr>
      <vt:lpstr>华文楷体</vt:lpstr>
      <vt:lpstr>Arial Black</vt:lpstr>
      <vt:lpstr>Segoe Print</vt:lpstr>
      <vt:lpstr>微软雅黑</vt:lpstr>
      <vt:lpstr>Arial Unicode MS</vt:lpstr>
      <vt:lpstr>Calibri</vt:lpstr>
      <vt:lpstr>WPS</vt:lpstr>
      <vt:lpstr>PowerPoint 演示文稿</vt:lpstr>
      <vt:lpstr>Treasure Our Library Books:  A Shared Responsibility</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Administrator</dc:creator>
  <cp:lastModifiedBy>Wiesen</cp:lastModifiedBy>
  <cp:revision>19</cp:revision>
  <dcterms:created xsi:type="dcterms:W3CDTF">2023-08-09T12:44:00Z</dcterms:created>
  <dcterms:modified xsi:type="dcterms:W3CDTF">2026-01-11T10:32:54Z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2052-10.8.2.6613</vt:lpwstr>
  </property>
  <property fmtid="{D5CDD505-2E9C-101B-9397-08002B2CF9AE}" pid="3" name="ICV">
    <vt:lpwstr>BEF6C281EED64A77A8EE97DB01CD6DD5_12</vt:lpwstr>
  </property>
</Properties>
</file>